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l-PL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l-P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l-PL" sz="4400" spc="-1" strike="noStrike">
                <a:latin typeface="Arial"/>
              </a:rPr>
              <a:t>Click to edit the title text format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latin typeface="Arial"/>
              </a:rPr>
              <a:t>Click to edit the outline text format</a:t>
            </a:r>
            <a:endParaRPr b="0" lang="pl-P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latin typeface="Arial"/>
              </a:rPr>
              <a:t>Second Outline Level</a:t>
            </a:r>
            <a:endParaRPr b="0" lang="pl-P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latin typeface="Arial"/>
              </a:rPr>
              <a:t>Third Outline Level</a:t>
            </a:r>
            <a:endParaRPr b="0" lang="pl-P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latin typeface="Arial"/>
              </a:rPr>
              <a:t>Fourth Outline Level</a:t>
            </a:r>
            <a:endParaRPr b="0" lang="pl-P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Fifth Outline Level</a:t>
            </a:r>
            <a:endParaRPr b="0" lang="pl-P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Sixth Outline Level</a:t>
            </a:r>
            <a:endParaRPr b="0" lang="pl-P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latin typeface="Arial"/>
              </a:rPr>
              <a:t>Seventh Outline Level</a:t>
            </a:r>
            <a:endParaRPr b="0" lang="pl-P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226080"/>
            <a:ext cx="906660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504000" y="1326600"/>
            <a:ext cx="9066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400000" y="540000"/>
            <a:ext cx="3598200" cy="46782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2200" spc="-1" strike="noStrike">
                <a:solidFill>
                  <a:srgbClr val="c9211e"/>
                </a:solidFill>
                <a:latin typeface="Verdana"/>
                <a:ea typeface="DejaVu Sans"/>
              </a:rPr>
              <a:t>Bądźcie więc poddani Bogu, przeciwstawiajcie się natomiast diabłu, a ucieknie od was. </a:t>
            </a:r>
            <a:br>
              <a:rPr sz="2200"/>
            </a:br>
            <a:r>
              <a:rPr b="0" lang="pl-PL" sz="2200" spc="-1" strike="noStrike">
                <a:solidFill>
                  <a:srgbClr val="c9211e"/>
                </a:solidFill>
                <a:latin typeface="Verdana"/>
                <a:ea typeface="DejaVu Sans"/>
              </a:rPr>
              <a:t>Jk 4,7</a:t>
            </a:r>
            <a:endParaRPr b="0" lang="pl-PL" sz="22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000" y="360"/>
            <a:ext cx="3837240" cy="57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5"/>
          <p:cNvSpPr/>
          <p:nvPr/>
        </p:nvSpPr>
        <p:spPr>
          <a:xfrm>
            <a:off x="504000" y="226080"/>
            <a:ext cx="906660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16"/>
          <p:cNvSpPr/>
          <p:nvPr/>
        </p:nvSpPr>
        <p:spPr>
          <a:xfrm>
            <a:off x="504000" y="1326600"/>
            <a:ext cx="906660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17"/>
          <p:cNvSpPr/>
          <p:nvPr/>
        </p:nvSpPr>
        <p:spPr>
          <a:xfrm>
            <a:off x="0" y="2160720"/>
            <a:ext cx="10138680" cy="14382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3600" spc="-1" strike="noStrike">
                <a:solidFill>
                  <a:srgbClr val="333333"/>
                </a:solidFill>
                <a:latin typeface="Verdana"/>
                <a:ea typeface="DejaVu Sans"/>
              </a:rPr>
              <a:t>(..)Posłał mnie, abym</a:t>
            </a:r>
            <a:br>
              <a:rPr sz="3600"/>
            </a:br>
            <a:r>
              <a:rPr b="1" lang="pl-PL" sz="3600" spc="-1" strike="noStrike">
                <a:solidFill>
                  <a:srgbClr val="333333"/>
                </a:solidFill>
                <a:latin typeface="Verdana"/>
                <a:ea typeface="DejaVu Sans"/>
              </a:rPr>
              <a:t>ogłszał jeńcom wyzwolenie. (..)</a:t>
            </a:r>
            <a:br>
              <a:rPr sz="3600"/>
            </a:br>
            <a:r>
              <a:rPr b="1" lang="pl-PL" sz="3600" spc="-1" strike="noStrike">
                <a:solidFill>
                  <a:srgbClr val="333333"/>
                </a:solidFill>
                <a:latin typeface="Verdana"/>
                <a:ea typeface="DejaVu Sans"/>
              </a:rPr>
              <a:t>Łk 4,18</a:t>
            </a:r>
            <a:endParaRPr b="0" lang="pl-PL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4"/>
          <p:cNvSpPr/>
          <p:nvPr/>
        </p:nvSpPr>
        <p:spPr>
          <a:xfrm>
            <a:off x="360000" y="360000"/>
            <a:ext cx="9538200" cy="7182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l-PL" sz="4400" spc="-1" strike="noStrike">
                <a:solidFill>
                  <a:srgbClr val="c9211e"/>
                </a:solidFill>
                <a:latin typeface="Verdana"/>
                <a:ea typeface="DejaVu Sans"/>
              </a:rPr>
              <a:t>Pytania</a:t>
            </a:r>
            <a:endParaRPr b="0" lang="pl-PL" sz="44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60000" y="1440000"/>
            <a:ext cx="9178200" cy="37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l-PL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1. W jakiej sferze życia doświadczyłem już uwolnienia?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l-PL" sz="3200" spc="-1" strike="noStrike">
                <a:solidFill>
                  <a:srgbClr val="000000"/>
                </a:solidFill>
                <a:latin typeface="Verdana"/>
                <a:ea typeface="DejaVu Sans"/>
              </a:rPr>
              <a:t>2. W jakiej sferze życia doświadczam teraz walki duchowej? </a:t>
            </a: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pl-PL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2019-07-11T00:26:48Z</dcterms:created>
  <dc:creator/>
  <dc:description/>
  <dc:language>pl-PL</dc:language>
  <cp:lastModifiedBy/>
  <dcterms:modified xsi:type="dcterms:W3CDTF">2025-10-01T18:42:04Z</dcterms:modified>
  <cp:revision>139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