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1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79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0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6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1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77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6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8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5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894B-CF21-4C86-85AA-CEFA336C2D09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9BEB-6208-4001-BE31-581D43F37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4a9OsHGZ5nYLBpHte2mThnsMAokj_VQ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8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86"/>
            <a:ext cx="12192000" cy="68847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4100"/>
            <a:ext cx="8397240" cy="4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Ссылка на </a:t>
            </a:r>
            <a:r>
              <a:rPr lang="ru-RU" dirty="0" err="1" smtClean="0">
                <a:effectLst/>
              </a:rPr>
              <a:t>google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disk</a:t>
            </a:r>
            <a:r>
              <a:rPr lang="ru-RU" dirty="0" smtClean="0">
                <a:effectLst/>
              </a:rPr>
              <a:t> с демонстрацией приложения: </a:t>
            </a:r>
            <a:r>
              <a:rPr lang="ru-RU" dirty="0" smtClean="0">
                <a:hlinkClick r:id="rId2"/>
              </a:rPr>
              <a:t>https://drive.google.com/drive/folders/14a9OsHGZ5nYLBpHte2mThnsMAokj_VQ7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44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по развёртыванию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effectLst/>
              </a:rPr>
              <a:t>Перед развёртыванием сервера необходимо иметь:</a:t>
            </a:r>
            <a:endParaRPr lang="ru-RU" dirty="0" smtClean="0"/>
          </a:p>
          <a:p>
            <a:pPr algn="just"/>
            <a:r>
              <a:rPr lang="ru-RU" dirty="0" err="1" smtClean="0"/>
              <a:t>Docker</a:t>
            </a:r>
            <a:r>
              <a:rPr lang="ru-RU" dirty="0" smtClean="0"/>
              <a:t> версии 3.7;</a:t>
            </a:r>
          </a:p>
          <a:p>
            <a:pPr algn="just"/>
            <a:r>
              <a:rPr lang="ru-RU" dirty="0" err="1" smtClean="0"/>
              <a:t>Make</a:t>
            </a:r>
            <a:r>
              <a:rPr lang="ru-RU" dirty="0" smtClean="0"/>
              <a:t> не ниже версии 4.0.</a:t>
            </a:r>
          </a:p>
          <a:p>
            <a:pPr marL="0" indent="0">
              <a:buNone/>
            </a:pPr>
            <a:r>
              <a:rPr lang="ru-RU" dirty="0" smtClean="0"/>
              <a:t>Для развёртывания приложения необходимо в </a:t>
            </a:r>
            <a:r>
              <a:rPr lang="ru-RU" dirty="0" err="1" smtClean="0"/>
              <a:t>репозитории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Зайти в папку </a:t>
            </a:r>
            <a:r>
              <a:rPr lang="ru-RU" dirty="0" err="1" smtClean="0"/>
              <a:t>apps</a:t>
            </a:r>
            <a:r>
              <a:rPr lang="ru-RU" dirty="0" smtClean="0"/>
              <a:t>/</a:t>
            </a:r>
            <a:r>
              <a:rPr lang="ru-RU" dirty="0" err="1" smtClean="0"/>
              <a:t>api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Выполнить команду "</a:t>
            </a:r>
            <a:r>
              <a:rPr lang="ru-RU" dirty="0" err="1" smtClean="0"/>
              <a:t>make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4189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</a:t>
            </a:r>
            <a:r>
              <a:rPr lang="en-US" dirty="0" smtClean="0"/>
              <a:t>README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https://git.codenrock.com/kokoc-2023/cnrprod-team-58254/activity-and-charity/-/blob/main/README.md?ref_type=heads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23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чтения с помощью </a:t>
            </a:r>
            <a:r>
              <a:rPr lang="ru-RU" dirty="0" err="1" smtClean="0"/>
              <a:t>nfc</a:t>
            </a:r>
            <a:r>
              <a:rPr lang="ru-RU" dirty="0" smtClean="0"/>
              <a:t> тегов благотворительных организаций, шифрование локальной базы данных, возможность сотруднику самому делать взносы в благотворительные фонды, если использовать эту возможность, то можно сделать и вариацию взнос/"ставка", возможность обменивать любую активность на баллы, возможность смотреть и делать онлайн видео-тренировки, отслеживать свои физические данные и смотреть статистику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893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119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Ссылка на приложение</vt:lpstr>
      <vt:lpstr>Инструкция по развёртыванию</vt:lpstr>
      <vt:lpstr>Ссылка на README</vt:lpstr>
      <vt:lpstr>Дополнительный функционал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Максуд Сайдходжаев</dc:creator>
  <cp:lastModifiedBy>Максуд Сайдходжаев</cp:lastModifiedBy>
  <cp:revision>3</cp:revision>
  <dcterms:created xsi:type="dcterms:W3CDTF">2023-10-01T10:20:58Z</dcterms:created>
  <dcterms:modified xsi:type="dcterms:W3CDTF">2023-10-01T10:37:25Z</dcterms:modified>
</cp:coreProperties>
</file>