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52C94E-4D91-4CD8-9F5E-C886631C79B8}">
          <p14:sldIdLst>
            <p14:sldId id="256"/>
            <p14:sldId id="257"/>
          </p14:sldIdLst>
        </p14:section>
        <p14:section name="Untitled Section" id="{EFDF5F7D-B8D2-4337-B6BF-DBC36BD23C5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9565E-AEEE-435D-9CC7-A14F4F9C356A}" v="9" dt="2024-10-11T17:04:1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2033"/>
            <a:ext cx="9144000" cy="2387600"/>
          </a:xfrm>
        </p:spPr>
        <p:txBody>
          <a:bodyPr/>
          <a:lstStyle/>
          <a:p>
            <a:r>
              <a:rPr lang="th-TH" b="1" dirty="0">
                <a:latin typeface="Aptos Serif" panose="020B0502040204020203" pitchFamily="18" charset="0"/>
                <a:cs typeface="Aptos Serif" panose="020B0502040204020203" pitchFamily="18" charset="0"/>
              </a:rPr>
              <a:t>กีฬา</a:t>
            </a:r>
            <a:r>
              <a:rPr lang="en-US" b="1" dirty="0">
                <a:latin typeface="Aptos Serif" panose="020B0502040204020203" pitchFamily="18" charset="0"/>
                <a:cs typeface="Aptos Serif" panose="020B0502040204020203" pitchFamily="18" charset="0"/>
              </a:rPr>
              <a:t>(Sport)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645" y="5118235"/>
            <a:ext cx="9144000" cy="1655762"/>
          </a:xfrm>
        </p:spPr>
        <p:txBody>
          <a:bodyPr>
            <a:normAutofit/>
          </a:bodyPr>
          <a:lstStyle/>
          <a:p>
            <a:r>
              <a:rPr lang="th-TH" sz="3600" b="1" dirty="0">
                <a:cs typeface="+mj-cs"/>
              </a:rPr>
              <a:t>ชื่อ</a:t>
            </a:r>
            <a:r>
              <a:rPr lang="en-US" sz="3600" b="1" dirty="0">
                <a:cs typeface="+mj-cs"/>
              </a:rPr>
              <a:t> </a:t>
            </a:r>
            <a:r>
              <a:rPr lang="th-TH" sz="3600" b="1" dirty="0">
                <a:cs typeface="+mj-cs"/>
              </a:rPr>
              <a:t>นาย ศฤงคาร สาลีศูนย์</a:t>
            </a:r>
            <a:r>
              <a:rPr lang="en-US" sz="3600" b="1" dirty="0">
                <a:cs typeface="+mj-cs"/>
              </a:rPr>
              <a:t> </a:t>
            </a:r>
            <a:r>
              <a:rPr lang="th-TH" sz="3600" b="1" dirty="0">
                <a:cs typeface="+mj-cs"/>
              </a:rPr>
              <a:t>รหัสนิสิต 65314829</a:t>
            </a:r>
            <a:endParaRPr lang="en-US" sz="36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DATASport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ชื่อโมเดล sport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094534"/>
              </p:ext>
            </p:extLst>
          </p:nvPr>
        </p:nvGraphicFramePr>
        <p:xfrm>
          <a:off x="432225" y="2249233"/>
          <a:ext cx="11327551" cy="388628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34685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252510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1556526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54845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3328985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603228">
                <a:tc>
                  <a:txBody>
                    <a:bodyPr/>
                    <a:lstStyle/>
                    <a:p>
                      <a:pPr algn="ctr"/>
                      <a:r>
                        <a:rPr lang="th-TH" sz="1800" b="1" cap="none" spc="0">
                          <a:solidFill>
                            <a:schemeClr val="tx1"/>
                          </a:solidFill>
                        </a:rPr>
                        <a:t>ลำดับ</a:t>
                      </a:r>
                      <a:endParaRPr lang="en-US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80074" marT="32030" marB="24022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cap="none" spc="0">
                          <a:solidFill>
                            <a:schemeClr val="tx1"/>
                          </a:solidFill>
                        </a:rPr>
                        <a:t>ชื่อ </a:t>
                      </a:r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 marL="0" marR="80074" marT="32030" marB="24022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cap="none" spc="0">
                          <a:solidFill>
                            <a:schemeClr val="tx1"/>
                          </a:solidFill>
                        </a:rPr>
                        <a:t>ชนิดข้อมูล</a:t>
                      </a:r>
                      <a:endParaRPr lang="en-US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80074" marT="32030" marB="24022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Constraint</a:t>
                      </a:r>
                    </a:p>
                  </a:txBody>
                  <a:tcPr marL="0" marR="80074" marT="32030" marB="24022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cap="none" spc="0">
                          <a:solidFill>
                            <a:schemeClr val="tx1"/>
                          </a:solidFill>
                        </a:rPr>
                        <a:t>ตัวอย่าง </a:t>
                      </a:r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80074" marT="32030" marB="24022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603228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Primary Key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603228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Information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 information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870143">
                <a:tc>
                  <a:txBody>
                    <a:bodyPr/>
                    <a:lstStyle/>
                    <a:p>
                      <a:r>
                        <a:rPr lang="th-TH" sz="2000" b="1" cap="none" spc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Basketball</a:t>
                      </a:r>
                    </a:p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456815"/>
                  </a:ext>
                </a:extLst>
              </a:tr>
              <a:tr h="603228">
                <a:tc>
                  <a:txBody>
                    <a:bodyPr/>
                    <a:lstStyle/>
                    <a:p>
                      <a:r>
                        <a:rPr lang="th-TH" sz="2000" b="1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603228">
                <a:tc>
                  <a:txBody>
                    <a:bodyPr/>
                    <a:lstStyle/>
                    <a:p>
                      <a:r>
                        <a:rPr lang="th-TH" sz="2000" b="1" cap="none" spc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Number of athletes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80074" marT="32030" marB="24022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51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 Serif</vt:lpstr>
      <vt:lpstr>Arial</vt:lpstr>
      <vt:lpstr>Calibri</vt:lpstr>
      <vt:lpstr>Calibri Light</vt:lpstr>
      <vt:lpstr>Office Theme</vt:lpstr>
      <vt:lpstr>กีฬา(Sport)</vt:lpstr>
      <vt:lpstr>DATASport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PERMPOONSAP PET-IEM</cp:lastModifiedBy>
  <cp:revision>4</cp:revision>
  <dcterms:created xsi:type="dcterms:W3CDTF">2024-10-08T09:35:04Z</dcterms:created>
  <dcterms:modified xsi:type="dcterms:W3CDTF">2024-10-20T14:28:58Z</dcterms:modified>
</cp:coreProperties>
</file>