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98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1110438-4D31-4D0A-A3D1-B1C45D25E666}" type="datetimeFigureOut">
              <a:rPr lang="en-US"/>
              <a:pPr>
                <a:defRPr/>
              </a:pPr>
              <a:t>2/5/2015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9CC372-DE5F-4DB0-BB3C-1CB502012681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31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D76A74A-7C69-4D73-80D4-B7F568BF4CAB}" type="datetimeFigureOut">
              <a:rPr lang="en-US"/>
              <a:pPr>
                <a:defRPr/>
              </a:pPr>
              <a:t>2/5/2015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5CC955E-C7A3-4BF3-84FC-97B9A908E7AF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494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43125" y="685800"/>
            <a:ext cx="25717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14A502-569B-4546-894A-41CB1E29837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57024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6335184"/>
            <a:ext cx="6858000" cy="281728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4579144" y="0"/>
            <a:ext cx="2278856" cy="9144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21798" y="4450080"/>
            <a:ext cx="4860036" cy="306832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24788" y="2059749"/>
            <a:ext cx="4860036" cy="23368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FFD32-E084-4EE4-ABF6-DA8CE068791D}" type="datetime1">
              <a:rPr lang="en-US"/>
              <a:pPr>
                <a:defRPr/>
              </a:pPr>
              <a:t>2/5/2015</a:t>
            </a:fld>
            <a:endParaRPr lang="en-CA"/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C8BCD-38AA-4919-82CB-AC599DE9D1C6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C2198-1979-4589-B54E-E29CD30921AD}" type="datetime1">
              <a:rPr lang="en-US"/>
              <a:pPr>
                <a:defRPr/>
              </a:pPr>
              <a:t>2/5/2015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C5438-B7E5-4637-B011-8F94E28546D5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F3218-1035-48B9-930B-ADC7C206D60B}" type="datetime1">
              <a:rPr lang="en-US"/>
              <a:pPr>
                <a:defRPr/>
              </a:pPr>
              <a:t>2/5/2015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71D64-310F-4D2B-B3B1-57D8EEB38E34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75000"/>
                </a:schemeClr>
              </a:buClr>
              <a:defRPr/>
            </a:lvl1pPr>
            <a:lvl2pPr>
              <a:buClr>
                <a:schemeClr val="tx2">
                  <a:lumMod val="75000"/>
                </a:schemeClr>
              </a:buClr>
              <a:defRPr/>
            </a:lvl2pPr>
            <a:lvl3pPr>
              <a:buClr>
                <a:schemeClr val="bg2">
                  <a:lumMod val="50000"/>
                </a:schemeClr>
              </a:buCl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6EF33-8455-4684-BDFE-4FE9A514B327}" type="datetime1">
              <a:rPr lang="en-US"/>
              <a:pPr>
                <a:defRPr/>
              </a:pPr>
              <a:t>2/5/2015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61097-C77F-4B1D-B209-D55416AC5445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6335184"/>
            <a:ext cx="6858000" cy="281728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4579144" y="0"/>
            <a:ext cx="2278856" cy="9144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778450"/>
            <a:ext cx="4972050" cy="2435151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314400"/>
            <a:ext cx="4972050" cy="1422251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41CC8-0652-4B73-976E-246E697C6D0C}" type="datetime1">
              <a:rPr lang="en-US"/>
              <a:pPr>
                <a:defRPr/>
              </a:pPr>
              <a:t>2/5/2015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6F147-EB60-4214-A5CF-0FC021776B3F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56007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2743200" cy="603461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0" y="2133601"/>
            <a:ext cx="2743200" cy="603461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BE90B-6FDF-40D2-9A10-2713B8F9379E}" type="datetime1">
              <a:rPr lang="en-US"/>
              <a:pPr>
                <a:defRPr/>
              </a:pPr>
              <a:t>2/5/2015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6B1E6-A20B-4CB2-81A9-9FD30D186F0D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7315200"/>
            <a:ext cx="3030141" cy="11176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69" y="7315200"/>
            <a:ext cx="3031331" cy="11176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2022550"/>
            <a:ext cx="3030141" cy="5255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022550"/>
            <a:ext cx="3031331" cy="5255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BD7A0-9C5A-4A64-A31E-27969C1EBB6B}" type="datetime1">
              <a:rPr lang="en-US"/>
              <a:pPr>
                <a:defRPr/>
              </a:pPr>
              <a:t>2/5/2015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AD7F5-0B80-41A2-81CC-83676AB3441E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760"/>
            <a:ext cx="5602986" cy="1524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7731E-6E6B-4D7D-B193-43FEF42A07E4}" type="datetime1">
              <a:rPr lang="en-US"/>
              <a:pPr>
                <a:defRPr/>
              </a:pPr>
              <a:t>2/5/2015</a:t>
            </a:fld>
            <a:endParaRPr lang="en-CA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2A7A4-FA39-46DF-BF26-818E887111E1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7DFBA-EB75-4D71-AFC8-AEB219AFDE39}" type="datetime1">
              <a:rPr lang="en-US"/>
              <a:pPr>
                <a:defRPr/>
              </a:pPr>
              <a:t>2/5/2015</a:t>
            </a:fld>
            <a:endParaRPr lang="en-CA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558C2-0C54-478E-8B31-53892E42CCA7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580704"/>
            <a:ext cx="2400300" cy="973667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285899"/>
            <a:ext cx="2057400" cy="12192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641600"/>
            <a:ext cx="5314950" cy="508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D4F1E-95B6-448E-8936-0335BE609D85}" type="datetime1">
              <a:rPr lang="en-US"/>
              <a:pPr>
                <a:defRPr/>
              </a:pPr>
              <a:t>2/5/2015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17431" y="8561918"/>
            <a:ext cx="5715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D2D66-7AC3-4459-A52C-2253C8801060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549" y="2274279"/>
            <a:ext cx="2290401" cy="1671744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9221" y="1359876"/>
            <a:ext cx="3086100" cy="54864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7550" y="3998354"/>
            <a:ext cx="2290400" cy="3551309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B0DEF-41BF-4F6D-BF47-784B78C4EA3A}" type="datetime1">
              <a:rPr lang="en-US"/>
              <a:pPr>
                <a:defRPr/>
              </a:pPr>
              <a:t>2/5/2015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3A361-8420-40A2-BDF1-0E05A2348ABF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6335184"/>
            <a:ext cx="6858000" cy="281728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486400" y="0"/>
            <a:ext cx="1371600" cy="9144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342900" y="366184"/>
            <a:ext cx="56007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342900" y="2133601"/>
            <a:ext cx="5600700" cy="603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42900" y="8561918"/>
            <a:ext cx="1600200" cy="486833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E8ACA42-9850-476C-887C-B96C2A7DE362}" type="datetime1">
              <a:rPr lang="en-US"/>
              <a:pPr>
                <a:defRPr/>
              </a:pPr>
              <a:t>2/5/2015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343150" y="8561918"/>
            <a:ext cx="2171700" cy="486833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115050" y="8561918"/>
            <a:ext cx="5715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611892-3B8F-469B-8E6A-9678F20F7E23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57" r:id="rId2"/>
    <p:sldLayoutId id="2147484164" r:id="rId3"/>
    <p:sldLayoutId id="2147484158" r:id="rId4"/>
    <p:sldLayoutId id="2147484165" r:id="rId5"/>
    <p:sldLayoutId id="2147484159" r:id="rId6"/>
    <p:sldLayoutId id="2147484160" r:id="rId7"/>
    <p:sldLayoutId id="2147484166" r:id="rId8"/>
    <p:sldLayoutId id="2147484167" r:id="rId9"/>
    <p:sldLayoutId id="2147484161" r:id="rId10"/>
    <p:sldLayoutId id="214748416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err="1" smtClean="0"/>
              <a:t>Programmation</a:t>
            </a:r>
            <a:r>
              <a:rPr lang="en-CA" smtClean="0"/>
              <a:t> du </a:t>
            </a:r>
            <a:r>
              <a:rPr lang="en-CA" err="1" smtClean="0"/>
              <a:t>jeu</a:t>
            </a:r>
            <a:r>
              <a:rPr lang="en-CA" smtClean="0"/>
              <a:t> SPACEBALL </a:t>
            </a:r>
            <a:br>
              <a:rPr lang="en-CA" smtClean="0"/>
            </a:br>
            <a:r>
              <a:rPr lang="en-CA" smtClean="0"/>
              <a:t>(</a:t>
            </a:r>
            <a:r>
              <a:rPr lang="en-CA" err="1" smtClean="0"/>
              <a:t>oo</a:t>
            </a:r>
            <a:r>
              <a:rPr lang="en-CA" smtClean="0"/>
              <a:t> + canvas)</a:t>
            </a:r>
            <a:endParaRPr lang="en-CA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325042" y="2059517"/>
            <a:ext cx="4860131" cy="2336800"/>
          </a:xfrm>
        </p:spPr>
        <p:txBody>
          <a:bodyPr/>
          <a:lstStyle/>
          <a:p>
            <a:pPr eaLnBrk="1" hangingPunct="1"/>
            <a:r>
              <a:rPr lang="en-CA" smtClean="0"/>
              <a:t>420-B63 Programmation Web Avancée</a:t>
            </a:r>
          </a:p>
          <a:p>
            <a:pPr eaLnBrk="1" hangingPunct="1"/>
            <a:r>
              <a:rPr lang="en-CA" sz="1600" smtClean="0"/>
              <a:t>Auteur : Frédéric Thériault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E0966-A389-4BA5-ABB7-58D9BCDA403C}" type="slidenum">
              <a:rPr lang="en-CA" smtClean="0"/>
              <a:pPr>
                <a:defRPr/>
              </a:pPr>
              <a:t>1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Spaceball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25C813-3353-4E23-83C5-AA204F8CF33A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  <p:pic>
        <p:nvPicPr>
          <p:cNvPr id="5" name="Picture 3" descr="C:\Users\Fred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712" y="2483768"/>
            <a:ext cx="513397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1"/>
            <a:ext cx="6110436" cy="6034617"/>
          </a:xfrm>
        </p:spPr>
        <p:txBody>
          <a:bodyPr/>
          <a:lstStyle/>
          <a:p>
            <a:pPr>
              <a:defRPr/>
            </a:pPr>
            <a:r>
              <a:rPr lang="fr-CA" dirty="0" smtClean="0"/>
              <a:t>Ce laboratoire consiste à mettre en pratique la programmation objet en JavaScript ainsi que la balise </a:t>
            </a:r>
            <a:r>
              <a:rPr lang="fr-CA" dirty="0" err="1" smtClean="0"/>
              <a:t>Canvas</a:t>
            </a:r>
            <a:r>
              <a:rPr lang="fr-CA" dirty="0" smtClean="0"/>
              <a:t>.</a:t>
            </a:r>
          </a:p>
          <a:p>
            <a:pPr lvl="1">
              <a:buFont typeface="Wingdings 2" pitchFamily="18" charset="2"/>
              <a:buNone/>
              <a:defRPr/>
            </a:pPr>
            <a:endParaRPr lang="fr-CA" dirty="0" smtClean="0"/>
          </a:p>
          <a:p>
            <a:pPr>
              <a:buFont typeface="Wingdings 2" pitchFamily="18" charset="2"/>
              <a:buNone/>
              <a:defRPr/>
            </a:pPr>
            <a:endParaRPr lang="fr-CA" dirty="0" smtClean="0"/>
          </a:p>
          <a:p>
            <a:pPr>
              <a:defRPr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1701F0-AB8A-4DAD-93AF-977FACC28F26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But du jeu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1"/>
            <a:ext cx="5948363" cy="6034617"/>
          </a:xfrm>
        </p:spPr>
        <p:txBody>
          <a:bodyPr/>
          <a:lstStyle/>
          <a:p>
            <a:pPr>
              <a:defRPr/>
            </a:pPr>
            <a:r>
              <a:rPr lang="en-CA" dirty="0" err="1" smtClean="0"/>
              <a:t>Aller</a:t>
            </a:r>
            <a:r>
              <a:rPr lang="en-CA" dirty="0" smtClean="0"/>
              <a:t> le plus loin possible avec la </a:t>
            </a:r>
            <a:r>
              <a:rPr lang="en-CA" dirty="0" err="1" smtClean="0"/>
              <a:t>balle</a:t>
            </a:r>
            <a:r>
              <a:rPr lang="en-CA" dirty="0" smtClean="0"/>
              <a:t> sans </a:t>
            </a:r>
            <a:r>
              <a:rPr lang="en-CA" dirty="0" err="1" smtClean="0"/>
              <a:t>qu’elle</a:t>
            </a:r>
            <a:r>
              <a:rPr lang="en-CA" dirty="0" smtClean="0"/>
              <a:t> ne </a:t>
            </a:r>
            <a:r>
              <a:rPr lang="en-CA" dirty="0" err="1" smtClean="0"/>
              <a:t>tombe</a:t>
            </a:r>
            <a:r>
              <a:rPr lang="en-CA" dirty="0" smtClean="0"/>
              <a:t> entre les blocs</a:t>
            </a:r>
          </a:p>
          <a:p>
            <a:pPr>
              <a:defRPr/>
            </a:pPr>
            <a:r>
              <a:rPr lang="en-CA" dirty="0" smtClean="0"/>
              <a:t>Les </a:t>
            </a:r>
            <a:r>
              <a:rPr lang="en-CA" dirty="0" err="1" smtClean="0"/>
              <a:t>commandes</a:t>
            </a:r>
            <a:r>
              <a:rPr lang="en-CA" dirty="0" smtClean="0"/>
              <a:t> :</a:t>
            </a:r>
          </a:p>
          <a:p>
            <a:pPr lvl="1">
              <a:defRPr/>
            </a:pPr>
            <a:r>
              <a:rPr lang="en-CA" dirty="0" smtClean="0"/>
              <a:t>A = </a:t>
            </a:r>
            <a:r>
              <a:rPr lang="en-CA" dirty="0" err="1" smtClean="0"/>
              <a:t>Aller</a:t>
            </a:r>
            <a:r>
              <a:rPr lang="en-CA" dirty="0" smtClean="0"/>
              <a:t> </a:t>
            </a:r>
            <a:r>
              <a:rPr lang="en-CA" dirty="0" err="1" smtClean="0"/>
              <a:t>vers</a:t>
            </a:r>
            <a:r>
              <a:rPr lang="en-CA" dirty="0" smtClean="0"/>
              <a:t> la gauche</a:t>
            </a:r>
          </a:p>
          <a:p>
            <a:pPr lvl="1">
              <a:defRPr/>
            </a:pPr>
            <a:r>
              <a:rPr lang="en-CA" dirty="0" smtClean="0"/>
              <a:t>D = </a:t>
            </a:r>
            <a:r>
              <a:rPr lang="en-CA" dirty="0" err="1" smtClean="0"/>
              <a:t>Aller</a:t>
            </a:r>
            <a:r>
              <a:rPr lang="en-CA" dirty="0" smtClean="0"/>
              <a:t> </a:t>
            </a:r>
            <a:r>
              <a:rPr lang="en-CA" dirty="0" err="1" smtClean="0"/>
              <a:t>vers</a:t>
            </a:r>
            <a:r>
              <a:rPr lang="en-CA" dirty="0" smtClean="0"/>
              <a:t> la </a:t>
            </a:r>
            <a:r>
              <a:rPr lang="en-CA" dirty="0" err="1" smtClean="0"/>
              <a:t>droite</a:t>
            </a:r>
            <a:endParaRPr lang="en-CA" dirty="0" smtClean="0"/>
          </a:p>
          <a:p>
            <a:pPr lvl="1">
              <a:defRPr/>
            </a:pPr>
            <a:r>
              <a:rPr lang="en-CA" dirty="0" err="1" smtClean="0"/>
              <a:t>Barre</a:t>
            </a:r>
            <a:r>
              <a:rPr lang="en-CA" dirty="0" smtClean="0"/>
              <a:t> </a:t>
            </a:r>
            <a:r>
              <a:rPr lang="en-CA" dirty="0" err="1" smtClean="0"/>
              <a:t>d’espace</a:t>
            </a:r>
            <a:r>
              <a:rPr lang="en-CA" dirty="0" smtClean="0"/>
              <a:t> = </a:t>
            </a:r>
            <a:r>
              <a:rPr lang="en-CA" dirty="0" err="1" smtClean="0"/>
              <a:t>Sauter</a:t>
            </a:r>
            <a:r>
              <a:rPr lang="en-CA" dirty="0" smtClean="0"/>
              <a:t> (faire </a:t>
            </a:r>
            <a:r>
              <a:rPr lang="en-CA" dirty="0" err="1" smtClean="0"/>
              <a:t>bondir</a:t>
            </a:r>
            <a:r>
              <a:rPr lang="en-CA" dirty="0" smtClean="0"/>
              <a:t> la </a:t>
            </a:r>
            <a:r>
              <a:rPr lang="en-CA" dirty="0" err="1" smtClean="0"/>
              <a:t>balle</a:t>
            </a:r>
            <a:r>
              <a:rPr lang="en-CA" dirty="0" smtClean="0"/>
              <a:t>)</a:t>
            </a:r>
          </a:p>
          <a:p>
            <a:pPr>
              <a:defRPr/>
            </a:pPr>
            <a:r>
              <a:rPr lang="en-CA" dirty="0" smtClean="0"/>
              <a:t>La </a:t>
            </a:r>
            <a:r>
              <a:rPr lang="en-CA" dirty="0" err="1" smtClean="0"/>
              <a:t>logique</a:t>
            </a:r>
            <a:r>
              <a:rPr lang="en-CA" dirty="0" smtClean="0"/>
              <a:t> </a:t>
            </a:r>
            <a:r>
              <a:rPr lang="en-CA" dirty="0" err="1" smtClean="0"/>
              <a:t>est</a:t>
            </a:r>
            <a:r>
              <a:rPr lang="en-CA" dirty="0" smtClean="0"/>
              <a:t> </a:t>
            </a:r>
            <a:r>
              <a:rPr lang="en-CA" dirty="0" err="1" smtClean="0"/>
              <a:t>telle</a:t>
            </a:r>
            <a:r>
              <a:rPr lang="en-CA" dirty="0" smtClean="0"/>
              <a:t> </a:t>
            </a:r>
            <a:r>
              <a:rPr lang="en-CA" dirty="0" err="1" smtClean="0"/>
              <a:t>que</a:t>
            </a:r>
            <a:r>
              <a:rPr lang="en-CA" dirty="0" smtClean="0"/>
              <a:t> </a:t>
            </a:r>
            <a:r>
              <a:rPr lang="en-CA" dirty="0" err="1" smtClean="0"/>
              <a:t>lorsque</a:t>
            </a:r>
            <a:r>
              <a:rPr lang="en-CA" dirty="0" smtClean="0"/>
              <a:t> la </a:t>
            </a:r>
            <a:r>
              <a:rPr lang="en-CA" dirty="0" err="1" smtClean="0"/>
              <a:t>balle</a:t>
            </a:r>
            <a:r>
              <a:rPr lang="en-CA" dirty="0" smtClean="0"/>
              <a:t> </a:t>
            </a:r>
            <a:r>
              <a:rPr lang="en-CA" dirty="0" err="1" smtClean="0"/>
              <a:t>n’est</a:t>
            </a:r>
            <a:r>
              <a:rPr lang="en-CA" dirty="0" smtClean="0"/>
              <a:t> pas en collision avec un bloc, </a:t>
            </a:r>
            <a:r>
              <a:rPr lang="en-CA" dirty="0" err="1" smtClean="0"/>
              <a:t>sa</a:t>
            </a:r>
            <a:r>
              <a:rPr lang="en-CA" dirty="0" smtClean="0"/>
              <a:t> </a:t>
            </a:r>
            <a:r>
              <a:rPr lang="en-CA" dirty="0" err="1" smtClean="0"/>
              <a:t>vélocité</a:t>
            </a:r>
            <a:r>
              <a:rPr lang="en-CA" dirty="0" smtClean="0"/>
              <a:t> </a:t>
            </a:r>
            <a:r>
              <a:rPr lang="en-CA" dirty="0" err="1" smtClean="0"/>
              <a:t>verticale</a:t>
            </a:r>
            <a:r>
              <a:rPr lang="en-CA" dirty="0" smtClean="0"/>
              <a:t> (y) </a:t>
            </a:r>
            <a:r>
              <a:rPr lang="en-CA" dirty="0" err="1" smtClean="0"/>
              <a:t>augmente</a:t>
            </a:r>
            <a:r>
              <a:rPr lang="en-CA" dirty="0" smtClean="0"/>
              <a:t> de 0.3 à </a:t>
            </a:r>
            <a:r>
              <a:rPr lang="en-CA" dirty="0" err="1" smtClean="0"/>
              <a:t>chaque</a:t>
            </a:r>
            <a:r>
              <a:rPr lang="en-CA" dirty="0" smtClean="0"/>
              <a:t> frame/boucle/temps de </a:t>
            </a:r>
            <a:r>
              <a:rPr lang="en-CA" dirty="0" err="1" smtClean="0"/>
              <a:t>jeu</a:t>
            </a:r>
            <a:r>
              <a:rPr lang="en-CA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92BE8-E270-4A97-BC32-805B043FF020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objets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Dans ce jeu, il y a trois types d’objet :</a:t>
            </a:r>
          </a:p>
          <a:p>
            <a:pPr lvl="1"/>
            <a:r>
              <a:rPr lang="fr-CA" dirty="0" smtClean="0"/>
              <a:t>La balle</a:t>
            </a:r>
          </a:p>
          <a:p>
            <a:pPr lvl="1"/>
            <a:r>
              <a:rPr lang="fr-CA" dirty="0" smtClean="0"/>
              <a:t>Les blocs</a:t>
            </a:r>
          </a:p>
          <a:p>
            <a:pPr lvl="1"/>
            <a:r>
              <a:rPr lang="fr-CA" dirty="0" smtClean="0"/>
              <a:t>Le background</a:t>
            </a:r>
          </a:p>
          <a:p>
            <a:pPr lvl="1"/>
            <a:endParaRPr lang="fr-CA" dirty="0" smtClean="0"/>
          </a:p>
          <a:p>
            <a:r>
              <a:rPr lang="fr-CA" dirty="0" smtClean="0"/>
              <a:t>Il y a également le fichier d’animation (ex: animation.js)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61097-C77F-4B1D-B209-D55416AC5445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867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Savoir si les touches sont enfoncées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1400" dirty="0" smtClean="0"/>
              <a:t>Le code suivant permet d’ajouter un écouteur sur les touches. Il permet d’avoir des </a:t>
            </a:r>
            <a:r>
              <a:rPr lang="fr-CA" sz="1400" b="1" dirty="0" smtClean="0"/>
              <a:t>variables globales </a:t>
            </a:r>
            <a:r>
              <a:rPr lang="fr-CA" sz="1400" dirty="0" smtClean="0"/>
              <a:t>signifiant si les touches sont enfoncées (ou pas).</a:t>
            </a:r>
          </a:p>
          <a:p>
            <a:endParaRPr lang="fr-CA" sz="1400" dirty="0" smtClean="0"/>
          </a:p>
          <a:p>
            <a:pPr marL="36512" indent="0">
              <a:buNone/>
            </a:pPr>
            <a:r>
              <a:rPr lang="fr-CA" sz="1400" dirty="0" smtClean="0"/>
              <a:t>var </a:t>
            </a:r>
            <a:r>
              <a:rPr lang="fr-CA" sz="1400" dirty="0" err="1"/>
              <a:t>rightPushed</a:t>
            </a:r>
            <a:r>
              <a:rPr lang="fr-CA" sz="1400" dirty="0"/>
              <a:t> = false;            </a:t>
            </a:r>
            <a:endParaRPr lang="fr-CA" sz="1400" dirty="0" smtClean="0"/>
          </a:p>
          <a:p>
            <a:pPr marL="36512" indent="0">
              <a:buNone/>
            </a:pPr>
            <a:r>
              <a:rPr lang="fr-CA" sz="1400" dirty="0" smtClean="0"/>
              <a:t>var </a:t>
            </a:r>
            <a:r>
              <a:rPr lang="fr-CA" sz="1400" dirty="0" err="1"/>
              <a:t>leftPushed</a:t>
            </a:r>
            <a:r>
              <a:rPr lang="fr-CA" sz="1400" dirty="0"/>
              <a:t> = false;            </a:t>
            </a:r>
            <a:endParaRPr lang="fr-CA" sz="1400" dirty="0" smtClean="0"/>
          </a:p>
          <a:p>
            <a:pPr marL="36512" indent="0">
              <a:buNone/>
            </a:pPr>
            <a:r>
              <a:rPr lang="fr-CA" sz="1400" dirty="0" smtClean="0"/>
              <a:t>var </a:t>
            </a:r>
            <a:r>
              <a:rPr lang="fr-CA" sz="1400" dirty="0" err="1"/>
              <a:t>spacePushed</a:t>
            </a:r>
            <a:r>
              <a:rPr lang="fr-CA" sz="1400" dirty="0"/>
              <a:t> = false; </a:t>
            </a:r>
            <a:endParaRPr lang="fr-CA" sz="1400" dirty="0" smtClean="0"/>
          </a:p>
          <a:p>
            <a:pPr marL="36512" indent="0">
              <a:buNone/>
            </a:pPr>
            <a:endParaRPr lang="fr-CA" sz="1400" dirty="0" smtClean="0"/>
          </a:p>
          <a:p>
            <a:pPr marL="36512" indent="0">
              <a:buNone/>
            </a:pPr>
            <a:r>
              <a:rPr lang="fr-CA" sz="1400" dirty="0" err="1" smtClean="0"/>
              <a:t>document.onkeydown</a:t>
            </a:r>
            <a:r>
              <a:rPr lang="fr-CA" sz="1400" dirty="0" smtClean="0"/>
              <a:t> </a:t>
            </a:r>
            <a:r>
              <a:rPr lang="fr-CA" sz="1400" dirty="0"/>
              <a:t>= </a:t>
            </a:r>
            <a:r>
              <a:rPr lang="fr-CA" sz="1400" dirty="0" err="1"/>
              <a:t>function</a:t>
            </a:r>
            <a:r>
              <a:rPr lang="fr-CA" sz="1400" dirty="0"/>
              <a:t> (e) </a:t>
            </a:r>
            <a:r>
              <a:rPr lang="fr-CA" sz="1400" dirty="0" smtClean="0"/>
              <a:t>{</a:t>
            </a:r>
          </a:p>
          <a:p>
            <a:pPr marL="36512" indent="0">
              <a:buNone/>
            </a:pPr>
            <a:r>
              <a:rPr lang="fr-CA" sz="1400" dirty="0" smtClean="0"/>
              <a:t>    if </a:t>
            </a:r>
            <a:r>
              <a:rPr lang="fr-CA" sz="1400" dirty="0"/>
              <a:t>(</a:t>
            </a:r>
            <a:r>
              <a:rPr lang="fr-CA" sz="1400" dirty="0" err="1"/>
              <a:t>e.which</a:t>
            </a:r>
            <a:r>
              <a:rPr lang="fr-CA" sz="1400" dirty="0"/>
              <a:t> == 65</a:t>
            </a:r>
            <a:r>
              <a:rPr lang="fr-CA" sz="1400" dirty="0" smtClean="0"/>
              <a:t>)         </a:t>
            </a:r>
            <a:r>
              <a:rPr lang="fr-CA" sz="1400" dirty="0" err="1" smtClean="0"/>
              <a:t>leftPushed</a:t>
            </a:r>
            <a:r>
              <a:rPr lang="fr-CA" sz="1400" dirty="0" smtClean="0"/>
              <a:t> </a:t>
            </a:r>
            <a:r>
              <a:rPr lang="fr-CA" sz="1400" dirty="0"/>
              <a:t>= </a:t>
            </a:r>
            <a:r>
              <a:rPr lang="fr-CA" sz="1400" dirty="0" err="1"/>
              <a:t>true</a:t>
            </a:r>
            <a:r>
              <a:rPr lang="fr-CA" sz="1400" dirty="0" smtClean="0"/>
              <a:t>; </a:t>
            </a:r>
          </a:p>
          <a:p>
            <a:pPr marL="36512" indent="0">
              <a:buNone/>
            </a:pPr>
            <a:r>
              <a:rPr lang="fr-CA" sz="1400" dirty="0" smtClean="0"/>
              <a:t>    </a:t>
            </a:r>
            <a:r>
              <a:rPr lang="fr-CA" sz="1400" dirty="0" err="1" smtClean="0"/>
              <a:t>else</a:t>
            </a:r>
            <a:r>
              <a:rPr lang="fr-CA" sz="1400" dirty="0" smtClean="0"/>
              <a:t> </a:t>
            </a:r>
            <a:r>
              <a:rPr lang="fr-CA" sz="1400" dirty="0"/>
              <a:t>if (</a:t>
            </a:r>
            <a:r>
              <a:rPr lang="fr-CA" sz="1400" dirty="0" err="1"/>
              <a:t>e.which</a:t>
            </a:r>
            <a:r>
              <a:rPr lang="fr-CA" sz="1400" dirty="0"/>
              <a:t> == 68) </a:t>
            </a:r>
            <a:r>
              <a:rPr lang="fr-CA" sz="1400" dirty="0" err="1" smtClean="0"/>
              <a:t>rightPushed</a:t>
            </a:r>
            <a:r>
              <a:rPr lang="fr-CA" sz="1400" dirty="0" smtClean="0"/>
              <a:t> </a:t>
            </a:r>
            <a:r>
              <a:rPr lang="fr-CA" sz="1400" dirty="0"/>
              <a:t>= </a:t>
            </a:r>
            <a:r>
              <a:rPr lang="fr-CA" sz="1400" dirty="0" err="1"/>
              <a:t>true</a:t>
            </a:r>
            <a:r>
              <a:rPr lang="fr-CA" sz="1400" dirty="0" smtClean="0"/>
              <a:t>;</a:t>
            </a:r>
          </a:p>
          <a:p>
            <a:pPr marL="36512" indent="0">
              <a:buNone/>
            </a:pPr>
            <a:r>
              <a:rPr lang="fr-CA" sz="1400" dirty="0" smtClean="0"/>
              <a:t>    </a:t>
            </a:r>
            <a:r>
              <a:rPr lang="fr-CA" sz="1400" dirty="0" err="1" smtClean="0"/>
              <a:t>else</a:t>
            </a:r>
            <a:r>
              <a:rPr lang="fr-CA" sz="1400" dirty="0" smtClean="0"/>
              <a:t> </a:t>
            </a:r>
            <a:r>
              <a:rPr lang="fr-CA" sz="1400" dirty="0"/>
              <a:t>if (</a:t>
            </a:r>
            <a:r>
              <a:rPr lang="fr-CA" sz="1400" dirty="0" err="1"/>
              <a:t>e.which</a:t>
            </a:r>
            <a:r>
              <a:rPr lang="fr-CA" sz="1400" dirty="0"/>
              <a:t> == 32) </a:t>
            </a:r>
            <a:r>
              <a:rPr lang="fr-CA" sz="1400" dirty="0" err="1" smtClean="0"/>
              <a:t>spacePushed</a:t>
            </a:r>
            <a:r>
              <a:rPr lang="fr-CA" sz="1400" dirty="0" smtClean="0"/>
              <a:t> </a:t>
            </a:r>
            <a:r>
              <a:rPr lang="fr-CA" sz="1400" dirty="0"/>
              <a:t>= </a:t>
            </a:r>
            <a:r>
              <a:rPr lang="fr-CA" sz="1400" dirty="0" err="1"/>
              <a:t>true</a:t>
            </a:r>
            <a:r>
              <a:rPr lang="fr-CA" sz="1400" dirty="0"/>
              <a:t>; </a:t>
            </a:r>
            <a:endParaRPr lang="fr-CA" sz="1400" dirty="0" smtClean="0"/>
          </a:p>
          <a:p>
            <a:pPr marL="36512" indent="0">
              <a:buNone/>
            </a:pPr>
            <a:r>
              <a:rPr lang="fr-CA" sz="1400" dirty="0" smtClean="0"/>
              <a:t>}</a:t>
            </a:r>
          </a:p>
          <a:p>
            <a:pPr marL="36512" indent="0">
              <a:buNone/>
            </a:pPr>
            <a:endParaRPr lang="fr-CA" sz="1400" dirty="0" smtClean="0"/>
          </a:p>
          <a:p>
            <a:pPr marL="36512" indent="0">
              <a:buNone/>
            </a:pPr>
            <a:r>
              <a:rPr lang="fr-CA" sz="1400" dirty="0" err="1" smtClean="0"/>
              <a:t>document.onkeyup</a:t>
            </a:r>
            <a:r>
              <a:rPr lang="fr-CA" sz="1400" dirty="0" smtClean="0"/>
              <a:t> </a:t>
            </a:r>
            <a:r>
              <a:rPr lang="fr-CA" sz="1400" dirty="0"/>
              <a:t>= </a:t>
            </a:r>
            <a:r>
              <a:rPr lang="fr-CA" sz="1400" dirty="0" err="1"/>
              <a:t>function</a:t>
            </a:r>
            <a:r>
              <a:rPr lang="fr-CA" sz="1400" dirty="0"/>
              <a:t> (e) </a:t>
            </a:r>
            <a:r>
              <a:rPr lang="fr-CA" sz="1400" dirty="0" smtClean="0"/>
              <a:t>{</a:t>
            </a:r>
          </a:p>
          <a:p>
            <a:pPr marL="36512" indent="0">
              <a:buNone/>
            </a:pPr>
            <a:r>
              <a:rPr lang="fr-CA" sz="1400" dirty="0" smtClean="0"/>
              <a:t>    if </a:t>
            </a:r>
            <a:r>
              <a:rPr lang="fr-CA" sz="1400" dirty="0"/>
              <a:t>(</a:t>
            </a:r>
            <a:r>
              <a:rPr lang="fr-CA" sz="1400" dirty="0" err="1"/>
              <a:t>e.which</a:t>
            </a:r>
            <a:r>
              <a:rPr lang="fr-CA" sz="1400" dirty="0"/>
              <a:t> == 65) </a:t>
            </a:r>
            <a:r>
              <a:rPr lang="fr-CA" sz="1400" dirty="0" smtClean="0"/>
              <a:t>        </a:t>
            </a:r>
            <a:r>
              <a:rPr lang="fr-CA" sz="1400" dirty="0" err="1" smtClean="0"/>
              <a:t>leftPushed</a:t>
            </a:r>
            <a:r>
              <a:rPr lang="fr-CA" sz="1400" dirty="0" smtClean="0"/>
              <a:t> </a:t>
            </a:r>
            <a:r>
              <a:rPr lang="fr-CA" sz="1400" dirty="0"/>
              <a:t>= false;                </a:t>
            </a:r>
            <a:endParaRPr lang="fr-CA" sz="1400" dirty="0" smtClean="0"/>
          </a:p>
          <a:p>
            <a:pPr marL="36512" indent="0">
              <a:buNone/>
            </a:pPr>
            <a:r>
              <a:rPr lang="fr-CA" sz="1400" dirty="0" smtClean="0"/>
              <a:t>    </a:t>
            </a:r>
            <a:r>
              <a:rPr lang="fr-CA" sz="1400" dirty="0" err="1" smtClean="0"/>
              <a:t>else</a:t>
            </a:r>
            <a:r>
              <a:rPr lang="fr-CA" sz="1400" dirty="0" smtClean="0"/>
              <a:t> </a:t>
            </a:r>
            <a:r>
              <a:rPr lang="fr-CA" sz="1400" dirty="0"/>
              <a:t>if (</a:t>
            </a:r>
            <a:r>
              <a:rPr lang="fr-CA" sz="1400" dirty="0" err="1"/>
              <a:t>e.which</a:t>
            </a:r>
            <a:r>
              <a:rPr lang="fr-CA" sz="1400" dirty="0"/>
              <a:t> == 68) </a:t>
            </a:r>
            <a:r>
              <a:rPr lang="fr-CA" sz="1400" dirty="0" err="1" smtClean="0"/>
              <a:t>rightPushed</a:t>
            </a:r>
            <a:r>
              <a:rPr lang="fr-CA" sz="1400" dirty="0" smtClean="0"/>
              <a:t> </a:t>
            </a:r>
            <a:r>
              <a:rPr lang="fr-CA" sz="1400" dirty="0"/>
              <a:t>= false;   </a:t>
            </a:r>
            <a:endParaRPr lang="fr-CA" sz="1400" dirty="0" smtClean="0"/>
          </a:p>
          <a:p>
            <a:pPr marL="36512" indent="0">
              <a:buNone/>
            </a:pPr>
            <a:r>
              <a:rPr lang="fr-CA" sz="1400" dirty="0"/>
              <a:t> </a:t>
            </a:r>
            <a:r>
              <a:rPr lang="fr-CA" sz="1400" dirty="0" smtClean="0"/>
              <a:t>   </a:t>
            </a:r>
            <a:r>
              <a:rPr lang="fr-CA" sz="1400" dirty="0" err="1" smtClean="0"/>
              <a:t>else</a:t>
            </a:r>
            <a:r>
              <a:rPr lang="fr-CA" sz="1400" dirty="0" smtClean="0"/>
              <a:t> </a:t>
            </a:r>
            <a:r>
              <a:rPr lang="fr-CA" sz="1400" dirty="0"/>
              <a:t>if (</a:t>
            </a:r>
            <a:r>
              <a:rPr lang="fr-CA" sz="1400" dirty="0" err="1"/>
              <a:t>e.which</a:t>
            </a:r>
            <a:r>
              <a:rPr lang="fr-CA" sz="1400" dirty="0"/>
              <a:t> == 32</a:t>
            </a:r>
            <a:r>
              <a:rPr lang="fr-CA" sz="1400" dirty="0" smtClean="0"/>
              <a:t>) </a:t>
            </a:r>
            <a:r>
              <a:rPr lang="fr-CA" sz="1400" dirty="0" err="1"/>
              <a:t>spacePushed</a:t>
            </a:r>
            <a:r>
              <a:rPr lang="fr-CA" sz="1400" dirty="0"/>
              <a:t> = false;                </a:t>
            </a:r>
            <a:endParaRPr lang="fr-CA" sz="1400" dirty="0" smtClean="0"/>
          </a:p>
          <a:p>
            <a:pPr marL="36512" indent="0">
              <a:buNone/>
            </a:pPr>
            <a:r>
              <a:rPr lang="fr-CA" sz="1400" dirty="0" smtClean="0"/>
              <a:t>}</a:t>
            </a:r>
            <a:endParaRPr lang="fr-CA" sz="1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61097-C77F-4B1D-B209-D55416AC5445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16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Génération de blocs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8640" y="2133601"/>
            <a:ext cx="6840760" cy="6034617"/>
          </a:xfrm>
        </p:spPr>
        <p:txBody>
          <a:bodyPr/>
          <a:lstStyle/>
          <a:p>
            <a:r>
              <a:rPr lang="fr-CA" dirty="0" smtClean="0"/>
              <a:t>Pour créer des blocs, j’ai utilisé une logique similaire à ceci :</a:t>
            </a:r>
          </a:p>
          <a:p>
            <a:pPr marL="36512" indent="0">
              <a:buNone/>
            </a:pPr>
            <a:endParaRPr lang="fr-CA" dirty="0" smtClean="0"/>
          </a:p>
          <a:p>
            <a:pPr marL="36512" indent="0">
              <a:buNone/>
            </a:pPr>
            <a:r>
              <a:rPr lang="fr-CA" sz="2000" dirty="0"/>
              <a:t>v</a:t>
            </a:r>
            <a:r>
              <a:rPr lang="fr-CA" sz="2000" dirty="0" smtClean="0"/>
              <a:t>ar </a:t>
            </a:r>
            <a:r>
              <a:rPr lang="fr-CA" sz="2000" dirty="0" err="1" smtClean="0"/>
              <a:t>blockSize</a:t>
            </a:r>
            <a:r>
              <a:rPr lang="fr-CA" sz="2000" dirty="0" smtClean="0"/>
              <a:t> = 40;</a:t>
            </a:r>
          </a:p>
          <a:p>
            <a:pPr marL="36512" indent="0">
              <a:buNone/>
            </a:pPr>
            <a:endParaRPr lang="fr-CA" dirty="0" smtClean="0"/>
          </a:p>
          <a:p>
            <a:pPr marL="36512" indent="0">
              <a:buNone/>
            </a:pPr>
            <a:r>
              <a:rPr lang="fr-CA" sz="2000" dirty="0" smtClean="0"/>
              <a:t>// dans l’initialisation</a:t>
            </a:r>
            <a:endParaRPr lang="fr-CA" sz="2000" dirty="0"/>
          </a:p>
          <a:p>
            <a:pPr marL="36512" indent="0">
              <a:buNone/>
            </a:pPr>
            <a:r>
              <a:rPr lang="fr-CA" sz="2000" dirty="0" smtClean="0"/>
              <a:t>for (var i = 0 ; i &lt; 150; i++) {</a:t>
            </a:r>
          </a:p>
          <a:p>
            <a:pPr marL="36512" indent="0">
              <a:buNone/>
            </a:pPr>
            <a:r>
              <a:rPr lang="fr-CA" sz="2000" dirty="0" smtClean="0"/>
              <a:t>	if (</a:t>
            </a:r>
            <a:r>
              <a:rPr lang="fr-CA" sz="2000" dirty="0" err="1" smtClean="0"/>
              <a:t>Math.random</a:t>
            </a:r>
            <a:r>
              <a:rPr lang="fr-CA" sz="2000" dirty="0" smtClean="0"/>
              <a:t>() &gt; 0.05) {</a:t>
            </a:r>
          </a:p>
          <a:p>
            <a:pPr marL="36512" indent="0">
              <a:buNone/>
            </a:pPr>
            <a:r>
              <a:rPr lang="fr-CA" sz="2000" dirty="0"/>
              <a:t>	</a:t>
            </a:r>
            <a:r>
              <a:rPr lang="fr-CA" sz="2000" dirty="0" smtClean="0"/>
              <a:t>	</a:t>
            </a:r>
            <a:r>
              <a:rPr lang="fr-CA" sz="2000" dirty="0" err="1" smtClean="0"/>
              <a:t>spriteList.push</a:t>
            </a:r>
            <a:r>
              <a:rPr lang="fr-CA" sz="2000" dirty="0" smtClean="0"/>
              <a:t>(new Block</a:t>
            </a:r>
            <a:r>
              <a:rPr lang="fr-CA" sz="2000" dirty="0" smtClean="0"/>
              <a:t>( i * </a:t>
            </a:r>
            <a:r>
              <a:rPr lang="fr-CA" sz="2000" dirty="0" err="1" smtClean="0"/>
              <a:t>blockSize</a:t>
            </a:r>
            <a:r>
              <a:rPr lang="fr-CA" sz="2000" dirty="0" smtClean="0"/>
              <a:t>));</a:t>
            </a:r>
            <a:endParaRPr lang="fr-CA" sz="2000" dirty="0" smtClean="0"/>
          </a:p>
          <a:p>
            <a:pPr marL="36512" indent="0">
              <a:buNone/>
            </a:pPr>
            <a:r>
              <a:rPr lang="fr-CA" sz="2000" dirty="0" smtClean="0"/>
              <a:t>	}</a:t>
            </a:r>
            <a:endParaRPr lang="fr-CA" sz="2000" dirty="0"/>
          </a:p>
          <a:p>
            <a:pPr marL="36512" indent="0">
              <a:buNone/>
            </a:pPr>
            <a:r>
              <a:rPr lang="fr-CA" sz="2000" dirty="0" smtClean="0"/>
              <a:t>}</a:t>
            </a:r>
            <a:endParaRPr lang="fr-CA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61097-C77F-4B1D-B209-D55416AC5445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47921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Custom 1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363432"/>
      </a:hlink>
      <a:folHlink>
        <a:srgbClr val="36343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497</TotalTime>
  <Words>317</Words>
  <Application>Microsoft Office PowerPoint</Application>
  <PresentationFormat>Format US (216 x 279 mm)</PresentationFormat>
  <Paragraphs>58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Franklin Gothic Book</vt:lpstr>
      <vt:lpstr>Wingdings 2</vt:lpstr>
      <vt:lpstr>Technic</vt:lpstr>
      <vt:lpstr>Programmation du jeu SPACEBALL  (oo + canvas)</vt:lpstr>
      <vt:lpstr>Spaceball</vt:lpstr>
      <vt:lpstr>Description</vt:lpstr>
      <vt:lpstr>But du jeu</vt:lpstr>
      <vt:lpstr>Les objets</vt:lpstr>
      <vt:lpstr>Savoir si les touches sont enfoncées</vt:lpstr>
      <vt:lpstr>Génération de blocs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Fred</dc:creator>
  <cp:lastModifiedBy>Fréderic Thériault</cp:lastModifiedBy>
  <cp:revision>165</cp:revision>
  <dcterms:created xsi:type="dcterms:W3CDTF">2009-07-16T01:48:16Z</dcterms:created>
  <dcterms:modified xsi:type="dcterms:W3CDTF">2015-02-05T21:21:30Z</dcterms:modified>
</cp:coreProperties>
</file>