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EB"/>
    <a:srgbClr val="000186"/>
    <a:srgbClr val="B4BCC7"/>
    <a:srgbClr val="CCCBD3"/>
    <a:srgbClr val="E5D3D9"/>
    <a:srgbClr val="BCC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B625-1EA7-AE61-6B5A-4528A6D0F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E2344-5776-E303-CE83-6D1B2DC89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8A69-78F2-1F3F-CF71-71D0F06F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D74D-19FE-550E-F79E-192323B4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4583-24B2-843C-994B-F427A507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5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B813-6DA1-426E-D441-EF67375B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BCAED-651C-2D08-A102-077925DAD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014AB-BD58-EF19-34F2-7411C56D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D654-AC95-45A3-97AA-87ED961D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4C8E-B51D-6992-60E9-E5B8EC48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2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81569-4B6E-D79F-6CE2-39D25E61C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8BE2D-5B9C-611C-5DB6-6CF4B7BC8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84C1-9C71-39DB-9645-07292EDC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A004C-3099-429A-2D0C-837700D5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C2435-7D52-EF58-A0A2-72F5A292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02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1CBF-B84B-547C-96C8-621958B4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15EC-E3BA-A659-8A62-93B7E608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D6D4-EDDC-E135-1DC7-78FF8BB8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F6FD-A75E-6FB9-6ED5-F73DE9D9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70F59-9E3F-0489-1423-35004986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4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7D26-7E2D-34B1-0C11-2E35F68A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975A3-83AB-2669-8EDF-E1DFAA64E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31B4-B7F0-2683-E4C1-55AC75F8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6757-FD57-0D84-8160-ED40B6EB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E86F-74B5-02F7-3CA8-92DDF084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8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8264-09B0-F59D-C22B-68E70B94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0298-BEEB-84CF-5FCD-1D16577EE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10F55-6FF7-8B25-9CBC-4BDAAD5F7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12657-BBBF-4F31-94B0-68424E64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FB63B-6F61-EC61-5DF1-7AD3A9C6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BEF2-BDCE-1DD7-660B-4B9CD0F0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7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A22E-2D5C-BF46-BA16-77361D5E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2F4D2-A648-CF1A-8552-458281A7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CEE02-F433-A4DD-12F9-7B3D2F930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803C4-51D5-B059-AA94-4302294BA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40C2C-814C-39E4-0FBF-ED0ED1D46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48A25-76D6-31C8-09D8-904038DB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662C3-F5D6-9716-1F81-09C53485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A986C-6E39-3E92-1BA4-30E4B074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7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81E9-B81B-7A35-EC0C-657C6E94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2B018-527C-07B9-E69F-6A943362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0FE1C-DEFD-4840-F1CE-F1086B98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AE816-77E0-05FB-4181-704AE377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07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65956-33A1-FC53-918A-ADA36B43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0F87D-2A2C-D782-ECDF-202AC06B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6E01-8986-185C-AC82-822B4DDB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15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8DAF-77A8-B14E-0663-8799CE83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6807-8F0B-5384-430A-D3149827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110A5-103E-2009-9473-D3650C5DC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7013C-88A8-C8C3-1010-49DE6917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5A946-11B0-3984-05B7-EDD8B6CC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AE9F9-E563-2D8F-A285-79B1D78E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15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ED19-DEF1-A7A7-C275-F6229BE5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03F5B-206B-DCF3-76A0-63975DA6C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42539-141E-58D3-6BEF-F73438F06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560D9-98C4-99C0-65CF-8FE3BAE4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3EBE2-10EE-378C-1305-A3331FAD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47318-3A1C-450A-EA8F-631AC1BB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545AB-B6CF-ED3A-D5C9-09CB4B4F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0407-D41E-AE78-3FB2-F9475755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F0D93-E79E-288F-FF52-1A9C59CB4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124BE-28EF-4DFE-B724-B24587F1003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D6CE-710E-6E0E-7119-2717ACC1E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15342-0A38-E27C-DC12-7A8BBC23A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2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C17F383-9975-8645-0F7D-E962ED1015AA}"/>
              </a:ext>
            </a:extLst>
          </p:cNvPr>
          <p:cNvGrpSpPr/>
          <p:nvPr/>
        </p:nvGrpSpPr>
        <p:grpSpPr>
          <a:xfrm>
            <a:off x="4596711" y="178308"/>
            <a:ext cx="5672001" cy="4711065"/>
            <a:chOff x="4605855" y="0"/>
            <a:chExt cx="5672001" cy="4711065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7D9ACAC-AEBE-07C1-CAB2-5EAD39DF2A40}"/>
                </a:ext>
              </a:extLst>
            </p:cNvPr>
            <p:cNvSpPr/>
            <p:nvPr/>
          </p:nvSpPr>
          <p:spPr>
            <a:xfrm rot="5400000">
              <a:off x="5034077" y="-428222"/>
              <a:ext cx="4711065" cy="5567509"/>
            </a:xfrm>
            <a:prstGeom prst="rtTriangle">
              <a:avLst/>
            </a:prstGeom>
            <a:solidFill>
              <a:srgbClr val="0001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3FAA716-727E-5EE8-E719-9CFF024EFD4E}"/>
                </a:ext>
              </a:extLst>
            </p:cNvPr>
            <p:cNvSpPr/>
            <p:nvPr/>
          </p:nvSpPr>
          <p:spPr>
            <a:xfrm rot="5400000">
              <a:off x="8124908" y="-125271"/>
              <a:ext cx="2027677" cy="227821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C37E59-2605-FF4D-B1DB-D374DCDB91CF}"/>
              </a:ext>
            </a:extLst>
          </p:cNvPr>
          <p:cNvGrpSpPr/>
          <p:nvPr/>
        </p:nvGrpSpPr>
        <p:grpSpPr>
          <a:xfrm rot="10800000">
            <a:off x="2318492" y="1968627"/>
            <a:ext cx="5672001" cy="4711065"/>
            <a:chOff x="4338828" y="315468"/>
            <a:chExt cx="5873496" cy="500319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D29715A9-E49D-5C69-6314-640B94B18D36}"/>
                </a:ext>
              </a:extLst>
            </p:cNvPr>
            <p:cNvSpPr/>
            <p:nvPr/>
          </p:nvSpPr>
          <p:spPr>
            <a:xfrm rot="5400000">
              <a:off x="4719876" y="-65580"/>
              <a:ext cx="5003196" cy="5765292"/>
            </a:xfrm>
            <a:prstGeom prst="rtTriangle">
              <a:avLst/>
            </a:prstGeom>
            <a:solidFill>
              <a:srgbClr val="F1E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49D494F7-6630-1A75-D929-F03FCF905EB5}"/>
                </a:ext>
              </a:extLst>
            </p:cNvPr>
            <p:cNvSpPr/>
            <p:nvPr/>
          </p:nvSpPr>
          <p:spPr>
            <a:xfrm rot="5400000">
              <a:off x="7956042" y="212598"/>
              <a:ext cx="2153412" cy="235915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1" name="Picture 4" descr="Founder Acharya of Hare Krishna Movement">
            <a:extLst>
              <a:ext uri="{FF2B5EF4-FFF2-40B4-BE49-F238E27FC236}">
                <a16:creationId xmlns:a16="http://schemas.microsoft.com/office/drawing/2014/main" id="{CBDA29E0-8115-C8A2-7030-6254BB6E9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" t="1577" r="3147" b="2422"/>
          <a:stretch/>
        </p:blipFill>
        <p:spPr bwMode="auto">
          <a:xfrm>
            <a:off x="5206738" y="1206054"/>
            <a:ext cx="2359152" cy="311810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SKCON Bangalore logo">
            <a:extLst>
              <a:ext uri="{FF2B5EF4-FFF2-40B4-BE49-F238E27FC236}">
                <a16:creationId xmlns:a16="http://schemas.microsoft.com/office/drawing/2014/main" id="{97EEC89F-4C60-C3FD-8EB1-1EF145E96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79" y="316230"/>
            <a:ext cx="12382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D03E010-06EE-E421-1CA2-41BEB31EC158}"/>
              </a:ext>
            </a:extLst>
          </p:cNvPr>
          <p:cNvGrpSpPr/>
          <p:nvPr/>
        </p:nvGrpSpPr>
        <p:grpSpPr>
          <a:xfrm>
            <a:off x="5014714" y="4947254"/>
            <a:ext cx="2562552" cy="1409381"/>
            <a:chOff x="4756693" y="4814588"/>
            <a:chExt cx="2562552" cy="14093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98F184-75A6-3A0C-B308-45040B8F0EFB}"/>
                </a:ext>
              </a:extLst>
            </p:cNvPr>
            <p:cNvSpPr txBox="1"/>
            <p:nvPr/>
          </p:nvSpPr>
          <p:spPr>
            <a:xfrm>
              <a:off x="4756693" y="4814588"/>
              <a:ext cx="25625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rgbClr val="000186"/>
                  </a:solidFill>
                </a:rPr>
                <a:t>Hare Krishna, welcome please sign up to chant and hear the holy name, </a:t>
              </a:r>
              <a:r>
                <a:rPr lang="en-IN" sz="1400" dirty="0" err="1">
                  <a:solidFill>
                    <a:srgbClr val="000186"/>
                  </a:solidFill>
                </a:rPr>
                <a:t>Haribol</a:t>
              </a:r>
              <a:r>
                <a:rPr lang="en-IN" sz="1400" dirty="0">
                  <a:solidFill>
                    <a:srgbClr val="000186"/>
                  </a:solidFill>
                </a:rPr>
                <a:t>!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DE3406-C920-B0E9-2318-9E85700A40B1}"/>
                </a:ext>
              </a:extLst>
            </p:cNvPr>
            <p:cNvSpPr/>
            <p:nvPr/>
          </p:nvSpPr>
          <p:spPr>
            <a:xfrm>
              <a:off x="4879086" y="5747642"/>
              <a:ext cx="2348484" cy="476327"/>
            </a:xfrm>
            <a:prstGeom prst="roundRect">
              <a:avLst>
                <a:gd name="adj" fmla="val 50000"/>
              </a:avLst>
            </a:prstGeom>
            <a:solidFill>
              <a:srgbClr val="000186"/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IN" sz="1400" dirty="0"/>
                <a:t>Continue with Google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E198D90-6232-38EE-6A7F-9E65ADEF2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7469" y="5869431"/>
              <a:ext cx="254013" cy="254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57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222B04-4F92-6AAE-9262-248A6E298044}"/>
              </a:ext>
            </a:extLst>
          </p:cNvPr>
          <p:cNvSpPr/>
          <p:nvPr/>
        </p:nvSpPr>
        <p:spPr>
          <a:xfrm>
            <a:off x="2515043" y="438912"/>
            <a:ext cx="3464052" cy="6199632"/>
          </a:xfrm>
          <a:prstGeom prst="rect">
            <a:avLst/>
          </a:prstGeom>
          <a:solidFill>
            <a:srgbClr val="0001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921797D-D911-E28A-B824-48287ABDF20F}"/>
              </a:ext>
            </a:extLst>
          </p:cNvPr>
          <p:cNvSpPr/>
          <p:nvPr/>
        </p:nvSpPr>
        <p:spPr>
          <a:xfrm>
            <a:off x="2515043" y="3108960"/>
            <a:ext cx="3464052" cy="3529584"/>
          </a:xfrm>
          <a:custGeom>
            <a:avLst/>
            <a:gdLst>
              <a:gd name="connsiteX0" fmla="*/ 0 w 4416552"/>
              <a:gd name="connsiteY0" fmla="*/ 0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0 w 4416552"/>
              <a:gd name="connsiteY4" fmla="*/ 0 h 3374136"/>
              <a:gd name="connsiteX0" fmla="*/ 896112 w 4416552"/>
              <a:gd name="connsiteY0" fmla="*/ 694944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896112 w 4416552"/>
              <a:gd name="connsiteY4" fmla="*/ 694944 h 3374136"/>
              <a:gd name="connsiteX0" fmla="*/ 896112 w 4416552"/>
              <a:gd name="connsiteY0" fmla="*/ 694944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896112 w 4416552"/>
              <a:gd name="connsiteY4" fmla="*/ 694944 h 3374136"/>
              <a:gd name="connsiteX0" fmla="*/ 0 w 4480560"/>
              <a:gd name="connsiteY0" fmla="*/ 621792 h 3374136"/>
              <a:gd name="connsiteX1" fmla="*/ 4480560 w 4480560"/>
              <a:gd name="connsiteY1" fmla="*/ 0 h 3374136"/>
              <a:gd name="connsiteX2" fmla="*/ 4480560 w 4480560"/>
              <a:gd name="connsiteY2" fmla="*/ 3374136 h 3374136"/>
              <a:gd name="connsiteX3" fmla="*/ 64008 w 4480560"/>
              <a:gd name="connsiteY3" fmla="*/ 3374136 h 3374136"/>
              <a:gd name="connsiteX4" fmla="*/ 0 w 4480560"/>
              <a:gd name="connsiteY4" fmla="*/ 621792 h 3374136"/>
              <a:gd name="connsiteX0" fmla="*/ 91440 w 4416552"/>
              <a:gd name="connsiteY0" fmla="*/ 621792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91440 w 4416552"/>
              <a:gd name="connsiteY4" fmla="*/ 621792 h 3374136"/>
              <a:gd name="connsiteX0" fmla="*/ 0 w 4416552"/>
              <a:gd name="connsiteY0" fmla="*/ 630936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0 w 4416552"/>
              <a:gd name="connsiteY4" fmla="*/ 630936 h 337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552" h="3374136">
                <a:moveTo>
                  <a:pt x="0" y="630936"/>
                </a:moveTo>
                <a:cubicBezTo>
                  <a:pt x="2517648" y="1633728"/>
                  <a:pt x="3243072" y="231648"/>
                  <a:pt x="4416552" y="0"/>
                </a:cubicBezTo>
                <a:lnTo>
                  <a:pt x="4416552" y="3374136"/>
                </a:lnTo>
                <a:lnTo>
                  <a:pt x="0" y="3374136"/>
                </a:lnTo>
                <a:lnTo>
                  <a:pt x="0" y="630936"/>
                </a:lnTo>
                <a:close/>
              </a:path>
            </a:pathLst>
          </a:custGeom>
          <a:solidFill>
            <a:srgbClr val="F1E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C1BB7A-B247-9AF0-F8C6-B266EBD8702D}"/>
              </a:ext>
            </a:extLst>
          </p:cNvPr>
          <p:cNvGrpSpPr/>
          <p:nvPr/>
        </p:nvGrpSpPr>
        <p:grpSpPr>
          <a:xfrm>
            <a:off x="2929680" y="627126"/>
            <a:ext cx="2766550" cy="5674645"/>
            <a:chOff x="2929680" y="627126"/>
            <a:chExt cx="2766550" cy="567464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6BA11A6-E0B5-B486-C40F-9F9B100E20B7}"/>
                </a:ext>
              </a:extLst>
            </p:cNvPr>
            <p:cNvGrpSpPr/>
            <p:nvPr/>
          </p:nvGrpSpPr>
          <p:grpSpPr>
            <a:xfrm>
              <a:off x="3031679" y="627126"/>
              <a:ext cx="2562552" cy="5674645"/>
              <a:chOff x="4880610" y="517398"/>
              <a:chExt cx="2562552" cy="5674645"/>
            </a:xfrm>
          </p:grpSpPr>
          <p:pic>
            <p:nvPicPr>
              <p:cNvPr id="20" name="Picture 2" descr="ISKCON Bangalore logo">
                <a:extLst>
                  <a:ext uri="{FF2B5EF4-FFF2-40B4-BE49-F238E27FC236}">
                    <a16:creationId xmlns:a16="http://schemas.microsoft.com/office/drawing/2014/main" id="{510E57F4-4D06-D5F1-A5EA-7D59ECD84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703" y="517398"/>
                <a:ext cx="1238250" cy="504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D3EAD7F-4504-D390-6248-F61C8FBD89CB}"/>
                  </a:ext>
                </a:extLst>
              </p:cNvPr>
              <p:cNvGrpSpPr/>
              <p:nvPr/>
            </p:nvGrpSpPr>
            <p:grpSpPr>
              <a:xfrm>
                <a:off x="4880610" y="4782662"/>
                <a:ext cx="2562552" cy="1409381"/>
                <a:chOff x="4756693" y="4814588"/>
                <a:chExt cx="2562552" cy="1409381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C88EC-5088-09ED-B604-187C27891AD3}"/>
                    </a:ext>
                  </a:extLst>
                </p:cNvPr>
                <p:cNvSpPr txBox="1"/>
                <p:nvPr/>
              </p:nvSpPr>
              <p:spPr>
                <a:xfrm>
                  <a:off x="4756693" y="4814588"/>
                  <a:ext cx="256255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400" dirty="0">
                      <a:solidFill>
                        <a:srgbClr val="000186"/>
                      </a:solidFill>
                    </a:rPr>
                    <a:t>Hare Krishna, welcome please sign up to chant and hear the holy name, </a:t>
                  </a:r>
                  <a:r>
                    <a:rPr lang="en-IN" sz="1400" dirty="0" err="1">
                      <a:solidFill>
                        <a:srgbClr val="000186"/>
                      </a:solidFill>
                    </a:rPr>
                    <a:t>Haribol</a:t>
                  </a:r>
                  <a:r>
                    <a:rPr lang="en-IN" sz="1400" dirty="0">
                      <a:solidFill>
                        <a:srgbClr val="000186"/>
                      </a:solidFill>
                    </a:rPr>
                    <a:t>!</a:t>
                  </a: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1BAE0F38-B0C3-CFA9-E320-946EDE13B8AB}"/>
                    </a:ext>
                  </a:extLst>
                </p:cNvPr>
                <p:cNvSpPr/>
                <p:nvPr/>
              </p:nvSpPr>
              <p:spPr>
                <a:xfrm>
                  <a:off x="4879086" y="5747642"/>
                  <a:ext cx="2348484" cy="4763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186"/>
                </a:solidFill>
                <a:ln>
                  <a:noFil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IN" sz="1400" dirty="0"/>
                    <a:t>Continue with Google</a:t>
                  </a:r>
                </a:p>
              </p:txBody>
            </p: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1B7F0A5F-ED48-1D19-FC0E-6475196848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47469" y="5869431"/>
                  <a:ext cx="254013" cy="254013"/>
                </a:xfrm>
                <a:prstGeom prst="rect">
                  <a:avLst/>
                </a:prstGeom>
              </p:spPr>
            </p:pic>
          </p:grp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141EB97-A2E2-29E3-2F24-F3C760813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45"/>
            <a:stretch/>
          </p:blipFill>
          <p:spPr>
            <a:xfrm>
              <a:off x="2929680" y="1559650"/>
              <a:ext cx="2753200" cy="288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EB9063-5D78-43EC-6961-4CF54552D21C}"/>
                </a:ext>
              </a:extLst>
            </p:cNvPr>
            <p:cNvSpPr txBox="1"/>
            <p:nvPr/>
          </p:nvSpPr>
          <p:spPr>
            <a:xfrm>
              <a:off x="2929684" y="3982444"/>
              <a:ext cx="2766546" cy="461665"/>
            </a:xfrm>
            <a:prstGeom prst="rect">
              <a:avLst/>
            </a:prstGeom>
            <a:solidFill>
              <a:srgbClr val="000186">
                <a:alpha val="69804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>
                  <a:solidFill>
                    <a:srgbClr val="F1E8EB"/>
                  </a:solidFill>
                </a:rPr>
                <a:t>His Divine Grace</a:t>
              </a:r>
            </a:p>
            <a:p>
              <a:pPr algn="ctr"/>
              <a:r>
                <a:rPr lang="en-IN" sz="800" dirty="0" err="1">
                  <a:solidFill>
                    <a:srgbClr val="F1E8EB"/>
                  </a:solidFill>
                </a:rPr>
                <a:t>A.C.Bhaktivedanta</a:t>
              </a:r>
              <a:r>
                <a:rPr lang="en-IN" sz="800" dirty="0">
                  <a:solidFill>
                    <a:srgbClr val="F1E8EB"/>
                  </a:solidFill>
                </a:rPr>
                <a:t> Swami </a:t>
              </a:r>
              <a:r>
                <a:rPr lang="en-IN" sz="800" dirty="0" err="1">
                  <a:solidFill>
                    <a:srgbClr val="F1E8EB"/>
                  </a:solidFill>
                </a:rPr>
                <a:t>Prabhupada</a:t>
              </a:r>
              <a:endParaRPr lang="en-IN" sz="800" dirty="0">
                <a:solidFill>
                  <a:srgbClr val="F1E8EB"/>
                </a:solidFill>
              </a:endParaRPr>
            </a:p>
            <a:p>
              <a:pPr algn="ctr"/>
              <a:r>
                <a:rPr lang="en-IN" sz="800" dirty="0">
                  <a:solidFill>
                    <a:srgbClr val="F1E8EB"/>
                  </a:solidFill>
                </a:rPr>
                <a:t>Founder - Acharya of the world wide Hare Krishna Movement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7D4A58B-20EB-E7A8-F27F-8D47468BC8AD}"/>
              </a:ext>
            </a:extLst>
          </p:cNvPr>
          <p:cNvSpPr/>
          <p:nvPr/>
        </p:nvSpPr>
        <p:spPr>
          <a:xfrm>
            <a:off x="6638101" y="438912"/>
            <a:ext cx="3464052" cy="6199632"/>
          </a:xfrm>
          <a:prstGeom prst="rect">
            <a:avLst/>
          </a:prstGeom>
          <a:gradFill flip="none" rotWithShape="1">
            <a:gsLst>
              <a:gs pos="0">
                <a:srgbClr val="000186">
                  <a:shade val="30000"/>
                  <a:satMod val="115000"/>
                </a:srgbClr>
              </a:gs>
              <a:gs pos="50000">
                <a:srgbClr val="000186">
                  <a:shade val="67500"/>
                  <a:satMod val="115000"/>
                </a:srgbClr>
              </a:gs>
              <a:gs pos="100000">
                <a:srgbClr val="00018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2CEFC-455A-1556-C5F9-7383482C8BF6}"/>
              </a:ext>
            </a:extLst>
          </p:cNvPr>
          <p:cNvSpPr/>
          <p:nvPr/>
        </p:nvSpPr>
        <p:spPr>
          <a:xfrm>
            <a:off x="6638101" y="2898648"/>
            <a:ext cx="3464052" cy="3739896"/>
          </a:xfrm>
          <a:custGeom>
            <a:avLst/>
            <a:gdLst>
              <a:gd name="connsiteX0" fmla="*/ 0 w 4416552"/>
              <a:gd name="connsiteY0" fmla="*/ 0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0 w 4416552"/>
              <a:gd name="connsiteY4" fmla="*/ 0 h 3374136"/>
              <a:gd name="connsiteX0" fmla="*/ 896112 w 4416552"/>
              <a:gd name="connsiteY0" fmla="*/ 694944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896112 w 4416552"/>
              <a:gd name="connsiteY4" fmla="*/ 694944 h 3374136"/>
              <a:gd name="connsiteX0" fmla="*/ 896112 w 4416552"/>
              <a:gd name="connsiteY0" fmla="*/ 694944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896112 w 4416552"/>
              <a:gd name="connsiteY4" fmla="*/ 694944 h 3374136"/>
              <a:gd name="connsiteX0" fmla="*/ 0 w 4480560"/>
              <a:gd name="connsiteY0" fmla="*/ 621792 h 3374136"/>
              <a:gd name="connsiteX1" fmla="*/ 4480560 w 4480560"/>
              <a:gd name="connsiteY1" fmla="*/ 0 h 3374136"/>
              <a:gd name="connsiteX2" fmla="*/ 4480560 w 4480560"/>
              <a:gd name="connsiteY2" fmla="*/ 3374136 h 3374136"/>
              <a:gd name="connsiteX3" fmla="*/ 64008 w 4480560"/>
              <a:gd name="connsiteY3" fmla="*/ 3374136 h 3374136"/>
              <a:gd name="connsiteX4" fmla="*/ 0 w 4480560"/>
              <a:gd name="connsiteY4" fmla="*/ 621792 h 3374136"/>
              <a:gd name="connsiteX0" fmla="*/ 91440 w 4416552"/>
              <a:gd name="connsiteY0" fmla="*/ 621792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91440 w 4416552"/>
              <a:gd name="connsiteY4" fmla="*/ 621792 h 3374136"/>
              <a:gd name="connsiteX0" fmla="*/ 0 w 4416552"/>
              <a:gd name="connsiteY0" fmla="*/ 630936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0 w 4416552"/>
              <a:gd name="connsiteY4" fmla="*/ 630936 h 337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552" h="3374136">
                <a:moveTo>
                  <a:pt x="0" y="630936"/>
                </a:moveTo>
                <a:cubicBezTo>
                  <a:pt x="2517648" y="1633728"/>
                  <a:pt x="3243072" y="231648"/>
                  <a:pt x="4416552" y="0"/>
                </a:cubicBezTo>
                <a:lnTo>
                  <a:pt x="4416552" y="3374136"/>
                </a:lnTo>
                <a:lnTo>
                  <a:pt x="0" y="3374136"/>
                </a:lnTo>
                <a:lnTo>
                  <a:pt x="0" y="630936"/>
                </a:lnTo>
                <a:close/>
              </a:path>
            </a:pathLst>
          </a:custGeom>
          <a:solidFill>
            <a:srgbClr val="B4BCC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21C4C6-F669-83AB-12E5-162330169410}"/>
              </a:ext>
            </a:extLst>
          </p:cNvPr>
          <p:cNvSpPr/>
          <p:nvPr/>
        </p:nvSpPr>
        <p:spPr>
          <a:xfrm>
            <a:off x="6638101" y="2980944"/>
            <a:ext cx="3464052" cy="3657600"/>
          </a:xfrm>
          <a:custGeom>
            <a:avLst/>
            <a:gdLst>
              <a:gd name="connsiteX0" fmla="*/ 0 w 4416552"/>
              <a:gd name="connsiteY0" fmla="*/ 0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0 w 4416552"/>
              <a:gd name="connsiteY4" fmla="*/ 0 h 3374136"/>
              <a:gd name="connsiteX0" fmla="*/ 896112 w 4416552"/>
              <a:gd name="connsiteY0" fmla="*/ 694944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896112 w 4416552"/>
              <a:gd name="connsiteY4" fmla="*/ 694944 h 3374136"/>
              <a:gd name="connsiteX0" fmla="*/ 896112 w 4416552"/>
              <a:gd name="connsiteY0" fmla="*/ 694944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896112 w 4416552"/>
              <a:gd name="connsiteY4" fmla="*/ 694944 h 3374136"/>
              <a:gd name="connsiteX0" fmla="*/ 0 w 4480560"/>
              <a:gd name="connsiteY0" fmla="*/ 621792 h 3374136"/>
              <a:gd name="connsiteX1" fmla="*/ 4480560 w 4480560"/>
              <a:gd name="connsiteY1" fmla="*/ 0 h 3374136"/>
              <a:gd name="connsiteX2" fmla="*/ 4480560 w 4480560"/>
              <a:gd name="connsiteY2" fmla="*/ 3374136 h 3374136"/>
              <a:gd name="connsiteX3" fmla="*/ 64008 w 4480560"/>
              <a:gd name="connsiteY3" fmla="*/ 3374136 h 3374136"/>
              <a:gd name="connsiteX4" fmla="*/ 0 w 4480560"/>
              <a:gd name="connsiteY4" fmla="*/ 621792 h 3374136"/>
              <a:gd name="connsiteX0" fmla="*/ 91440 w 4416552"/>
              <a:gd name="connsiteY0" fmla="*/ 621792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91440 w 4416552"/>
              <a:gd name="connsiteY4" fmla="*/ 621792 h 3374136"/>
              <a:gd name="connsiteX0" fmla="*/ 0 w 4416552"/>
              <a:gd name="connsiteY0" fmla="*/ 630936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0 w 4416552"/>
              <a:gd name="connsiteY4" fmla="*/ 630936 h 337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552" h="3374136">
                <a:moveTo>
                  <a:pt x="0" y="630936"/>
                </a:moveTo>
                <a:cubicBezTo>
                  <a:pt x="2517648" y="1633728"/>
                  <a:pt x="3243072" y="231648"/>
                  <a:pt x="4416552" y="0"/>
                </a:cubicBezTo>
                <a:lnTo>
                  <a:pt x="4416552" y="3374136"/>
                </a:lnTo>
                <a:lnTo>
                  <a:pt x="0" y="3374136"/>
                </a:lnTo>
                <a:lnTo>
                  <a:pt x="0" y="630936"/>
                </a:lnTo>
                <a:close/>
              </a:path>
            </a:pathLst>
          </a:custGeom>
          <a:solidFill>
            <a:srgbClr val="F1E8E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26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25082E4-9EA6-EE00-E2A5-AAA3634447F5}"/>
              </a:ext>
            </a:extLst>
          </p:cNvPr>
          <p:cNvGrpSpPr/>
          <p:nvPr/>
        </p:nvGrpSpPr>
        <p:grpSpPr>
          <a:xfrm>
            <a:off x="6485676" y="1533708"/>
            <a:ext cx="1800000" cy="1800000"/>
            <a:chOff x="4182398" y="1551334"/>
            <a:chExt cx="2425762" cy="19061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311920-62FB-022D-38B2-8F2B01B86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669" y="1551334"/>
              <a:ext cx="2406774" cy="190509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78C472-063B-4EBF-8220-70FD10ACFF61}"/>
                </a:ext>
              </a:extLst>
            </p:cNvPr>
            <p:cNvSpPr/>
            <p:nvPr/>
          </p:nvSpPr>
          <p:spPr>
            <a:xfrm>
              <a:off x="4182398" y="2953013"/>
              <a:ext cx="2425762" cy="504474"/>
            </a:xfrm>
            <a:custGeom>
              <a:avLst/>
              <a:gdLst>
                <a:gd name="connsiteX0" fmla="*/ 0 w 2408400"/>
                <a:gd name="connsiteY0" fmla="*/ 0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0 h 484632"/>
                <a:gd name="connsiteX0" fmla="*/ 109960 w 2408400"/>
                <a:gd name="connsiteY0" fmla="*/ 69448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109960 w 2408400"/>
                <a:gd name="connsiteY4" fmla="*/ 69448 h 484632"/>
                <a:gd name="connsiteX0" fmla="*/ 0 w 2408400"/>
                <a:gd name="connsiteY0" fmla="*/ 52086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52086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5762" h="484632">
                  <a:moveTo>
                    <a:pt x="0" y="40511"/>
                  </a:moveTo>
                  <a:cubicBezTo>
                    <a:pt x="744926" y="194840"/>
                    <a:pt x="1617175" y="13504"/>
                    <a:pt x="2425762" y="0"/>
                  </a:cubicBezTo>
                  <a:lnTo>
                    <a:pt x="2425762" y="484632"/>
                  </a:lnTo>
                  <a:lnTo>
                    <a:pt x="17362" y="484632"/>
                  </a:lnTo>
                  <a:cubicBezTo>
                    <a:pt x="11575" y="336592"/>
                    <a:pt x="787078" y="327447"/>
                    <a:pt x="0" y="40511"/>
                  </a:cubicBezTo>
                  <a:close/>
                </a:path>
              </a:pathLst>
            </a:custGeom>
            <a:solidFill>
              <a:srgbClr val="F1E8EB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Soulful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Japa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8C2BFEE-C1FA-56B4-4BAF-4D3D099543CF}"/>
              </a:ext>
            </a:extLst>
          </p:cNvPr>
          <p:cNvGrpSpPr/>
          <p:nvPr/>
        </p:nvGrpSpPr>
        <p:grpSpPr>
          <a:xfrm>
            <a:off x="2018676" y="1533708"/>
            <a:ext cx="1819051" cy="1800000"/>
            <a:chOff x="1637676" y="3718109"/>
            <a:chExt cx="1819051" cy="1800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630DF5-78EF-1055-DEBE-A182471E2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092"/>
            <a:stretch/>
          </p:blipFill>
          <p:spPr>
            <a:xfrm>
              <a:off x="1656727" y="3718109"/>
              <a:ext cx="1800000" cy="1800000"/>
            </a:xfrm>
            <a:prstGeom prst="rect">
              <a:avLst/>
            </a:prstGeom>
          </p:spPr>
        </p:pic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783FB13D-27F8-3867-AA03-E3D0989AB1A3}"/>
                </a:ext>
              </a:extLst>
            </p:cNvPr>
            <p:cNvSpPr/>
            <p:nvPr/>
          </p:nvSpPr>
          <p:spPr>
            <a:xfrm>
              <a:off x="1637676" y="5041778"/>
              <a:ext cx="1818000" cy="476331"/>
            </a:xfrm>
            <a:custGeom>
              <a:avLst/>
              <a:gdLst>
                <a:gd name="connsiteX0" fmla="*/ 0 w 2408400"/>
                <a:gd name="connsiteY0" fmla="*/ 0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0 h 484632"/>
                <a:gd name="connsiteX0" fmla="*/ 109960 w 2408400"/>
                <a:gd name="connsiteY0" fmla="*/ 69448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109960 w 2408400"/>
                <a:gd name="connsiteY4" fmla="*/ 69448 h 484632"/>
                <a:gd name="connsiteX0" fmla="*/ 0 w 2408400"/>
                <a:gd name="connsiteY0" fmla="*/ 52086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52086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5762" h="484632">
                  <a:moveTo>
                    <a:pt x="0" y="40511"/>
                  </a:moveTo>
                  <a:cubicBezTo>
                    <a:pt x="744926" y="194840"/>
                    <a:pt x="1617175" y="13504"/>
                    <a:pt x="2425762" y="0"/>
                  </a:cubicBezTo>
                  <a:lnTo>
                    <a:pt x="2425762" y="484632"/>
                  </a:lnTo>
                  <a:lnTo>
                    <a:pt x="17362" y="484632"/>
                  </a:lnTo>
                  <a:cubicBezTo>
                    <a:pt x="11575" y="336592"/>
                    <a:pt x="787078" y="327447"/>
                    <a:pt x="0" y="40511"/>
                  </a:cubicBezTo>
                  <a:close/>
                </a:path>
              </a:pathLst>
            </a:custGeom>
            <a:solidFill>
              <a:srgbClr val="F1E8EB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Mindful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Japa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DDEF45-BEE4-4F44-DEE7-C209BB009374}"/>
              </a:ext>
            </a:extLst>
          </p:cNvPr>
          <p:cNvGrpSpPr/>
          <p:nvPr/>
        </p:nvGrpSpPr>
        <p:grpSpPr>
          <a:xfrm>
            <a:off x="4296000" y="1540058"/>
            <a:ext cx="1800000" cy="1800000"/>
            <a:chOff x="6336902" y="1551334"/>
            <a:chExt cx="1944000" cy="18018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499E574-528F-567B-5242-00CF23B3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2" r="11717"/>
            <a:stretch/>
          </p:blipFill>
          <p:spPr>
            <a:xfrm>
              <a:off x="6336902" y="1551334"/>
              <a:ext cx="1944000" cy="1800000"/>
            </a:xfrm>
            <a:prstGeom prst="rect">
              <a:avLst/>
            </a:prstGeom>
          </p:spPr>
        </p:pic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66AD5CD5-FD5E-21D6-50BD-FCB58A64EAEB}"/>
                </a:ext>
              </a:extLst>
            </p:cNvPr>
            <p:cNvSpPr/>
            <p:nvPr/>
          </p:nvSpPr>
          <p:spPr>
            <a:xfrm>
              <a:off x="6336902" y="2878025"/>
              <a:ext cx="1944000" cy="475200"/>
            </a:xfrm>
            <a:custGeom>
              <a:avLst/>
              <a:gdLst>
                <a:gd name="connsiteX0" fmla="*/ 0 w 2408400"/>
                <a:gd name="connsiteY0" fmla="*/ 0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0 h 484632"/>
                <a:gd name="connsiteX0" fmla="*/ 109960 w 2408400"/>
                <a:gd name="connsiteY0" fmla="*/ 69448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109960 w 2408400"/>
                <a:gd name="connsiteY4" fmla="*/ 69448 h 484632"/>
                <a:gd name="connsiteX0" fmla="*/ 0 w 2408400"/>
                <a:gd name="connsiteY0" fmla="*/ 52086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52086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5762" h="484632">
                  <a:moveTo>
                    <a:pt x="0" y="40511"/>
                  </a:moveTo>
                  <a:cubicBezTo>
                    <a:pt x="744926" y="194840"/>
                    <a:pt x="1617175" y="13504"/>
                    <a:pt x="2425762" y="0"/>
                  </a:cubicBezTo>
                  <a:lnTo>
                    <a:pt x="2425762" y="484632"/>
                  </a:lnTo>
                  <a:lnTo>
                    <a:pt x="17362" y="484632"/>
                  </a:lnTo>
                  <a:cubicBezTo>
                    <a:pt x="11575" y="336592"/>
                    <a:pt x="787078" y="327447"/>
                    <a:pt x="0" y="40511"/>
                  </a:cubicBezTo>
                  <a:close/>
                </a:path>
              </a:pathLst>
            </a:custGeom>
            <a:solidFill>
              <a:srgbClr val="F1E8EB">
                <a:alpha val="94902"/>
              </a:srgbClr>
            </a:solidFill>
            <a:ln>
              <a:solidFill>
                <a:srgbClr val="E5D3D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Heartful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Japa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56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66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DS</dc:creator>
  <cp:lastModifiedBy>Nikhil DS</cp:lastModifiedBy>
  <cp:revision>18</cp:revision>
  <dcterms:created xsi:type="dcterms:W3CDTF">2024-08-31T04:52:51Z</dcterms:created>
  <dcterms:modified xsi:type="dcterms:W3CDTF">2024-09-10T17:06:07Z</dcterms:modified>
</cp:coreProperties>
</file>