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3D9"/>
    <a:srgbClr val="F1E8EB"/>
    <a:srgbClr val="CCCBD3"/>
    <a:srgbClr val="BCC4C6"/>
    <a:srgbClr val="B4BCC7"/>
    <a:srgbClr val="000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B625-1EA7-AE61-6B5A-4528A6D0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2344-5776-E303-CE83-6D1B2DC8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8A69-78F2-1F3F-CF71-71D0F06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D74D-19FE-550E-F79E-192323B4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583-24B2-843C-994B-F427A50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813-6DA1-426E-D441-EF67375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BCAED-651C-2D08-A102-077925DA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14AB-BD58-EF19-34F2-7411C56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D654-AC95-45A3-97AA-87ED961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4C8E-B51D-6992-60E9-E5B8EC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81569-4B6E-D79F-6CE2-39D25E61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8BE2D-5B9C-611C-5DB6-6CF4B7BC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84C1-9C71-39DB-9645-07292ED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004C-3099-429A-2D0C-837700D5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435-7D52-EF58-A0A2-72F5A292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1CBF-B84B-547C-96C8-621958B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15EC-E3BA-A659-8A62-93B7E608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D6D4-EDDC-E135-1DC7-78FF8BB8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6FD-A75E-6FB9-6ED5-F73DE9D9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0F59-9E3F-0489-1423-3500498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D26-7E2D-34B1-0C11-2E35F68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75A3-83AB-2669-8EDF-E1DFAA6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31B4-B7F0-2683-E4C1-55AC75F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6757-FD57-0D84-8160-ED40B6E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E86F-74B5-02F7-3CA8-92DDF08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264-09B0-F59D-C22B-68E70B94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0298-BEEB-84CF-5FCD-1D16577EE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0F55-6FF7-8B25-9CBC-4BDAAD5F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2657-BBBF-4F31-94B0-68424E64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B63B-6F61-EC61-5DF1-7AD3A9C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BEF2-BDCE-1DD7-660B-4B9CD0F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22E-2D5C-BF46-BA16-77361D5E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F4D2-A648-CF1A-8552-458281A7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CEE02-F433-A4DD-12F9-7B3D2F93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03C4-51D5-B059-AA94-4302294B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40C2C-814C-39E4-0FBF-ED0ED1D46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8A25-76D6-31C8-09D8-904038DB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62C3-F5D6-9716-1F81-09C53485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986C-6E39-3E92-1BA4-30E4B07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81E9-B81B-7A35-EC0C-657C6E94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B018-527C-07B9-E69F-6A943362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0FE1C-DEFD-4840-F1CE-F1086B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E816-77E0-05FB-4181-704AE37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65956-33A1-FC53-918A-ADA36B43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0F87D-2A2C-D782-ECDF-202AC06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6E01-8986-185C-AC82-822B4DD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DAF-77A8-B14E-0663-8799CE83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6807-8F0B-5384-430A-D3149827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10A5-103E-2009-9473-D3650C5D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013C-88A8-C8C3-1010-49DE6917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A946-11B0-3984-05B7-EDD8B6C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AE9F9-E563-2D8F-A285-79B1D78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D19-DEF1-A7A7-C275-F6229BE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03F5B-206B-DCF3-76A0-63975DA6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2539-141E-58D3-6BEF-F73438F0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560D9-98C4-99C0-65CF-8FE3BAE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EBE2-10EE-378C-1305-A3331FA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7318-3A1C-450A-EA8F-631AC1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545AB-B6CF-ED3A-D5C9-09CB4B4F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0407-D41E-AE78-3FB2-F9475755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0D93-E79E-288F-FF52-1A9C59CB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24BE-28EF-4DFE-B724-B24587F10031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D6CE-710E-6E0E-7119-2717ACC1E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5342-0A38-E27C-DC12-7A8BBC23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C17F383-9975-8645-0F7D-E962ED1015AA}"/>
              </a:ext>
            </a:extLst>
          </p:cNvPr>
          <p:cNvGrpSpPr/>
          <p:nvPr/>
        </p:nvGrpSpPr>
        <p:grpSpPr>
          <a:xfrm>
            <a:off x="4596711" y="178308"/>
            <a:ext cx="5672001" cy="4711065"/>
            <a:chOff x="4605855" y="0"/>
            <a:chExt cx="5672001" cy="4711065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D9ACAC-AEBE-07C1-CAB2-5EAD39DF2A40}"/>
                </a:ext>
              </a:extLst>
            </p:cNvPr>
            <p:cNvSpPr/>
            <p:nvPr/>
          </p:nvSpPr>
          <p:spPr>
            <a:xfrm rot="5400000">
              <a:off x="5034077" y="-428222"/>
              <a:ext cx="4711065" cy="5567509"/>
            </a:xfrm>
            <a:prstGeom prst="rtTriangle">
              <a:avLst/>
            </a:prstGeom>
            <a:solidFill>
              <a:srgbClr val="000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3FAA716-727E-5EE8-E719-9CFF024EFD4E}"/>
                </a:ext>
              </a:extLst>
            </p:cNvPr>
            <p:cNvSpPr/>
            <p:nvPr/>
          </p:nvSpPr>
          <p:spPr>
            <a:xfrm rot="5400000">
              <a:off x="8124908" y="-125271"/>
              <a:ext cx="2027677" cy="22782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37E59-2605-FF4D-B1DB-D374DCDB91CF}"/>
              </a:ext>
            </a:extLst>
          </p:cNvPr>
          <p:cNvGrpSpPr/>
          <p:nvPr/>
        </p:nvGrpSpPr>
        <p:grpSpPr>
          <a:xfrm rot="10800000">
            <a:off x="2318492" y="1968627"/>
            <a:ext cx="5672001" cy="4711065"/>
            <a:chOff x="4338828" y="315468"/>
            <a:chExt cx="5873496" cy="500319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29715A9-E49D-5C69-6314-640B94B18D36}"/>
                </a:ext>
              </a:extLst>
            </p:cNvPr>
            <p:cNvSpPr/>
            <p:nvPr/>
          </p:nvSpPr>
          <p:spPr>
            <a:xfrm rot="5400000">
              <a:off x="4719876" y="-65580"/>
              <a:ext cx="5003196" cy="5765292"/>
            </a:xfrm>
            <a:prstGeom prst="rtTriangle">
              <a:avLst/>
            </a:prstGeom>
            <a:solidFill>
              <a:srgbClr val="F1E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49D494F7-6630-1A75-D929-F03FCF905EB5}"/>
                </a:ext>
              </a:extLst>
            </p:cNvPr>
            <p:cNvSpPr/>
            <p:nvPr/>
          </p:nvSpPr>
          <p:spPr>
            <a:xfrm rot="5400000">
              <a:off x="7956042" y="212598"/>
              <a:ext cx="2153412" cy="23591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4" descr="Founder Acharya of Hare Krishna Movement">
            <a:extLst>
              <a:ext uri="{FF2B5EF4-FFF2-40B4-BE49-F238E27FC236}">
                <a16:creationId xmlns:a16="http://schemas.microsoft.com/office/drawing/2014/main" id="{CBDA29E0-8115-C8A2-7030-6254BB6E9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1577" r="3147" b="2422"/>
          <a:stretch/>
        </p:blipFill>
        <p:spPr bwMode="auto">
          <a:xfrm>
            <a:off x="5206738" y="1206054"/>
            <a:ext cx="2359152" cy="311810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KCON Bangalore logo">
            <a:extLst>
              <a:ext uri="{FF2B5EF4-FFF2-40B4-BE49-F238E27FC236}">
                <a16:creationId xmlns:a16="http://schemas.microsoft.com/office/drawing/2014/main" id="{97EEC89F-4C60-C3FD-8EB1-1EF145E9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79" y="316230"/>
            <a:ext cx="12382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03E010-06EE-E421-1CA2-41BEB31EC158}"/>
              </a:ext>
            </a:extLst>
          </p:cNvPr>
          <p:cNvGrpSpPr/>
          <p:nvPr/>
        </p:nvGrpSpPr>
        <p:grpSpPr>
          <a:xfrm>
            <a:off x="5014714" y="4947254"/>
            <a:ext cx="2562552" cy="1409381"/>
            <a:chOff x="4756693" y="4814588"/>
            <a:chExt cx="2562552" cy="14093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8F184-75A6-3A0C-B308-45040B8F0EFB}"/>
                </a:ext>
              </a:extLst>
            </p:cNvPr>
            <p:cNvSpPr txBox="1"/>
            <p:nvPr/>
          </p:nvSpPr>
          <p:spPr>
            <a:xfrm>
              <a:off x="4756693" y="4814588"/>
              <a:ext cx="2562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0186"/>
                  </a:solidFill>
                </a:rPr>
                <a:t>Hare Krishna, welcome please sign up to chant and hear the holy name, </a:t>
              </a:r>
              <a:r>
                <a:rPr lang="en-IN" sz="1400" dirty="0" err="1">
                  <a:solidFill>
                    <a:srgbClr val="000186"/>
                  </a:solidFill>
                </a:rPr>
                <a:t>Haribol</a:t>
              </a:r>
              <a:r>
                <a:rPr lang="en-IN" sz="1400" dirty="0">
                  <a:solidFill>
                    <a:srgbClr val="000186"/>
                  </a:solidFill>
                </a:rPr>
                <a:t>!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E3406-C920-B0E9-2318-9E85700A40B1}"/>
                </a:ext>
              </a:extLst>
            </p:cNvPr>
            <p:cNvSpPr/>
            <p:nvPr/>
          </p:nvSpPr>
          <p:spPr>
            <a:xfrm>
              <a:off x="4879086" y="5747642"/>
              <a:ext cx="2348484" cy="476327"/>
            </a:xfrm>
            <a:prstGeom prst="roundRect">
              <a:avLst>
                <a:gd name="adj" fmla="val 50000"/>
              </a:avLst>
            </a:prstGeom>
            <a:solidFill>
              <a:srgbClr val="000186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sz="1400" dirty="0"/>
                <a:t>Continue with Google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E198D90-6232-38EE-6A7F-9E65ADEF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7469" y="5869431"/>
              <a:ext cx="254013" cy="25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1F52C7-A8FB-E05B-B374-080B899C912C}"/>
              </a:ext>
            </a:extLst>
          </p:cNvPr>
          <p:cNvGrpSpPr/>
          <p:nvPr/>
        </p:nvGrpSpPr>
        <p:grpSpPr>
          <a:xfrm>
            <a:off x="6638101" y="438912"/>
            <a:ext cx="3464052" cy="6199632"/>
            <a:chOff x="6638101" y="438912"/>
            <a:chExt cx="3464052" cy="61996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D4A58B-20EB-E7A8-F27F-8D47468BC8AD}"/>
                </a:ext>
              </a:extLst>
            </p:cNvPr>
            <p:cNvSpPr/>
            <p:nvPr/>
          </p:nvSpPr>
          <p:spPr>
            <a:xfrm>
              <a:off x="6638101" y="438912"/>
              <a:ext cx="3464052" cy="6199632"/>
            </a:xfrm>
            <a:prstGeom prst="rect">
              <a:avLst/>
            </a:prstGeom>
            <a:solidFill>
              <a:srgbClr val="00018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82CEFC-455A-1556-C5F9-7383482C8BF6}"/>
                </a:ext>
              </a:extLst>
            </p:cNvPr>
            <p:cNvSpPr/>
            <p:nvPr/>
          </p:nvSpPr>
          <p:spPr>
            <a:xfrm>
              <a:off x="6638101" y="3108960"/>
              <a:ext cx="3464052" cy="3529584"/>
            </a:xfrm>
            <a:custGeom>
              <a:avLst/>
              <a:gdLst>
                <a:gd name="connsiteX0" fmla="*/ 0 w 4416552"/>
                <a:gd name="connsiteY0" fmla="*/ 0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0 w 4416552"/>
                <a:gd name="connsiteY4" fmla="*/ 0 h 3374136"/>
                <a:gd name="connsiteX0" fmla="*/ 896112 w 4416552"/>
                <a:gd name="connsiteY0" fmla="*/ 694944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896112 w 4416552"/>
                <a:gd name="connsiteY4" fmla="*/ 694944 h 3374136"/>
                <a:gd name="connsiteX0" fmla="*/ 896112 w 4416552"/>
                <a:gd name="connsiteY0" fmla="*/ 694944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896112 w 4416552"/>
                <a:gd name="connsiteY4" fmla="*/ 694944 h 3374136"/>
                <a:gd name="connsiteX0" fmla="*/ 0 w 4480560"/>
                <a:gd name="connsiteY0" fmla="*/ 621792 h 3374136"/>
                <a:gd name="connsiteX1" fmla="*/ 4480560 w 4480560"/>
                <a:gd name="connsiteY1" fmla="*/ 0 h 3374136"/>
                <a:gd name="connsiteX2" fmla="*/ 4480560 w 4480560"/>
                <a:gd name="connsiteY2" fmla="*/ 3374136 h 3374136"/>
                <a:gd name="connsiteX3" fmla="*/ 64008 w 4480560"/>
                <a:gd name="connsiteY3" fmla="*/ 3374136 h 3374136"/>
                <a:gd name="connsiteX4" fmla="*/ 0 w 4480560"/>
                <a:gd name="connsiteY4" fmla="*/ 621792 h 3374136"/>
                <a:gd name="connsiteX0" fmla="*/ 91440 w 4416552"/>
                <a:gd name="connsiteY0" fmla="*/ 621792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91440 w 4416552"/>
                <a:gd name="connsiteY4" fmla="*/ 621792 h 3374136"/>
                <a:gd name="connsiteX0" fmla="*/ 0 w 4416552"/>
                <a:gd name="connsiteY0" fmla="*/ 630936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0 w 4416552"/>
                <a:gd name="connsiteY4" fmla="*/ 630936 h 33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6552" h="3374136">
                  <a:moveTo>
                    <a:pt x="0" y="630936"/>
                  </a:moveTo>
                  <a:cubicBezTo>
                    <a:pt x="2517648" y="1633728"/>
                    <a:pt x="3243072" y="231648"/>
                    <a:pt x="4416552" y="0"/>
                  </a:cubicBezTo>
                  <a:lnTo>
                    <a:pt x="4416552" y="3374136"/>
                  </a:lnTo>
                  <a:lnTo>
                    <a:pt x="0" y="3374136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F1E8E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22B04-4F92-6AAE-9262-248A6E298044}"/>
              </a:ext>
            </a:extLst>
          </p:cNvPr>
          <p:cNvSpPr/>
          <p:nvPr/>
        </p:nvSpPr>
        <p:spPr>
          <a:xfrm>
            <a:off x="2515043" y="438912"/>
            <a:ext cx="3464052" cy="6199632"/>
          </a:xfrm>
          <a:prstGeom prst="rect">
            <a:avLst/>
          </a:prstGeom>
          <a:solidFill>
            <a:srgbClr val="0001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921797D-D911-E28A-B824-48287ABDF20F}"/>
              </a:ext>
            </a:extLst>
          </p:cNvPr>
          <p:cNvSpPr/>
          <p:nvPr/>
        </p:nvSpPr>
        <p:spPr>
          <a:xfrm>
            <a:off x="2515043" y="3108960"/>
            <a:ext cx="3464052" cy="3529584"/>
          </a:xfrm>
          <a:custGeom>
            <a:avLst/>
            <a:gdLst>
              <a:gd name="connsiteX0" fmla="*/ 0 w 4416552"/>
              <a:gd name="connsiteY0" fmla="*/ 0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0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0 w 4480560"/>
              <a:gd name="connsiteY0" fmla="*/ 621792 h 3374136"/>
              <a:gd name="connsiteX1" fmla="*/ 4480560 w 4480560"/>
              <a:gd name="connsiteY1" fmla="*/ 0 h 3374136"/>
              <a:gd name="connsiteX2" fmla="*/ 4480560 w 4480560"/>
              <a:gd name="connsiteY2" fmla="*/ 3374136 h 3374136"/>
              <a:gd name="connsiteX3" fmla="*/ 64008 w 4480560"/>
              <a:gd name="connsiteY3" fmla="*/ 3374136 h 3374136"/>
              <a:gd name="connsiteX4" fmla="*/ 0 w 4480560"/>
              <a:gd name="connsiteY4" fmla="*/ 621792 h 3374136"/>
              <a:gd name="connsiteX0" fmla="*/ 91440 w 4416552"/>
              <a:gd name="connsiteY0" fmla="*/ 621792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91440 w 4416552"/>
              <a:gd name="connsiteY4" fmla="*/ 621792 h 3374136"/>
              <a:gd name="connsiteX0" fmla="*/ 0 w 4416552"/>
              <a:gd name="connsiteY0" fmla="*/ 630936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630936 h 33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552" h="3374136">
                <a:moveTo>
                  <a:pt x="0" y="630936"/>
                </a:moveTo>
                <a:cubicBezTo>
                  <a:pt x="2517648" y="1633728"/>
                  <a:pt x="3243072" y="231648"/>
                  <a:pt x="4416552" y="0"/>
                </a:cubicBezTo>
                <a:lnTo>
                  <a:pt x="4416552" y="3374136"/>
                </a:lnTo>
                <a:lnTo>
                  <a:pt x="0" y="3374136"/>
                </a:lnTo>
                <a:lnTo>
                  <a:pt x="0" y="630936"/>
                </a:lnTo>
                <a:close/>
              </a:path>
            </a:pathLst>
          </a:custGeom>
          <a:solidFill>
            <a:srgbClr val="F1E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C1BB7A-B247-9AF0-F8C6-B266EBD8702D}"/>
              </a:ext>
            </a:extLst>
          </p:cNvPr>
          <p:cNvGrpSpPr/>
          <p:nvPr/>
        </p:nvGrpSpPr>
        <p:grpSpPr>
          <a:xfrm>
            <a:off x="2929680" y="627126"/>
            <a:ext cx="2766550" cy="5674645"/>
            <a:chOff x="2929680" y="627126"/>
            <a:chExt cx="2766550" cy="56746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A11A6-E0B5-B486-C40F-9F9B100E20B7}"/>
                </a:ext>
              </a:extLst>
            </p:cNvPr>
            <p:cNvGrpSpPr/>
            <p:nvPr/>
          </p:nvGrpSpPr>
          <p:grpSpPr>
            <a:xfrm>
              <a:off x="3031679" y="627126"/>
              <a:ext cx="2562552" cy="5674645"/>
              <a:chOff x="4880610" y="517398"/>
              <a:chExt cx="2562552" cy="5674645"/>
            </a:xfrm>
          </p:grpSpPr>
          <p:pic>
            <p:nvPicPr>
              <p:cNvPr id="20" name="Picture 2" descr="ISKCON Bangalore logo">
                <a:extLst>
                  <a:ext uri="{FF2B5EF4-FFF2-40B4-BE49-F238E27FC236}">
                    <a16:creationId xmlns:a16="http://schemas.microsoft.com/office/drawing/2014/main" id="{510E57F4-4D06-D5F1-A5EA-7D59ECD84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703" y="517398"/>
                <a:ext cx="1238250" cy="504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3EAD7F-4504-D390-6248-F61C8FBD89CB}"/>
                  </a:ext>
                </a:extLst>
              </p:cNvPr>
              <p:cNvGrpSpPr/>
              <p:nvPr/>
            </p:nvGrpSpPr>
            <p:grpSpPr>
              <a:xfrm>
                <a:off x="4880610" y="4782662"/>
                <a:ext cx="2562552" cy="1409381"/>
                <a:chOff x="4756693" y="4814588"/>
                <a:chExt cx="2562552" cy="140938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C88EC-5088-09ED-B604-187C27891AD3}"/>
                    </a:ext>
                  </a:extLst>
                </p:cNvPr>
                <p:cNvSpPr txBox="1"/>
                <p:nvPr/>
              </p:nvSpPr>
              <p:spPr>
                <a:xfrm>
                  <a:off x="4756693" y="4814588"/>
                  <a:ext cx="256255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dirty="0">
                      <a:solidFill>
                        <a:srgbClr val="000186"/>
                      </a:solidFill>
                    </a:rPr>
                    <a:t>Hare Krishna, welcome please sign up to chant and hear the holy name, </a:t>
                  </a:r>
                  <a:r>
                    <a:rPr lang="en-IN" sz="1400" dirty="0" err="1">
                      <a:solidFill>
                        <a:srgbClr val="000186"/>
                      </a:solidFill>
                    </a:rPr>
                    <a:t>Haribol</a:t>
                  </a:r>
                  <a:r>
                    <a:rPr lang="en-IN" sz="1400" dirty="0">
                      <a:solidFill>
                        <a:srgbClr val="000186"/>
                      </a:solidFill>
                    </a:rPr>
                    <a:t>!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BAE0F38-B0C3-CFA9-E320-946EDE13B8AB}"/>
                    </a:ext>
                  </a:extLst>
                </p:cNvPr>
                <p:cNvSpPr/>
                <p:nvPr/>
              </p:nvSpPr>
              <p:spPr>
                <a:xfrm>
                  <a:off x="4879086" y="5747642"/>
                  <a:ext cx="2348484" cy="4763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186"/>
                </a:solidFill>
                <a:ln>
                  <a:noFil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IN" sz="1400" dirty="0"/>
                    <a:t>Continue with Google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B7F0A5F-ED48-1D19-FC0E-647519684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7469" y="5869431"/>
                  <a:ext cx="254013" cy="2540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141EB97-A2E2-29E3-2F24-F3C76081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45"/>
            <a:stretch/>
          </p:blipFill>
          <p:spPr>
            <a:xfrm>
              <a:off x="2929680" y="1559650"/>
              <a:ext cx="2753200" cy="288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EB9063-5D78-43EC-6961-4CF54552D21C}"/>
                </a:ext>
              </a:extLst>
            </p:cNvPr>
            <p:cNvSpPr txBox="1"/>
            <p:nvPr/>
          </p:nvSpPr>
          <p:spPr>
            <a:xfrm>
              <a:off x="2929684" y="3982444"/>
              <a:ext cx="2766546" cy="461665"/>
            </a:xfrm>
            <a:prstGeom prst="rect">
              <a:avLst/>
            </a:prstGeom>
            <a:solidFill>
              <a:srgbClr val="000186">
                <a:alpha val="69804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His Divine Grace</a:t>
              </a:r>
            </a:p>
            <a:p>
              <a:pPr algn="ctr"/>
              <a:r>
                <a:rPr lang="en-IN" sz="800" dirty="0" err="1">
                  <a:solidFill>
                    <a:srgbClr val="F1E8EB"/>
                  </a:solidFill>
                </a:rPr>
                <a:t>A.C.Bhaktivedanta</a:t>
              </a:r>
              <a:r>
                <a:rPr lang="en-IN" sz="800" dirty="0">
                  <a:solidFill>
                    <a:srgbClr val="F1E8EB"/>
                  </a:solidFill>
                </a:rPr>
                <a:t> Swami </a:t>
              </a:r>
              <a:r>
                <a:rPr lang="en-IN" sz="800" dirty="0" err="1">
                  <a:solidFill>
                    <a:srgbClr val="F1E8EB"/>
                  </a:solidFill>
                </a:rPr>
                <a:t>Prabhupada</a:t>
              </a:r>
              <a:endParaRPr lang="en-IN" sz="800" dirty="0">
                <a:solidFill>
                  <a:srgbClr val="F1E8EB"/>
                </a:solidFill>
              </a:endParaRPr>
            </a:p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Founder - Acharya of the world wide Hare Krishna Movement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5082E4-9EA6-EE00-E2A5-AAA3634447F5}"/>
              </a:ext>
            </a:extLst>
          </p:cNvPr>
          <p:cNvGrpSpPr/>
          <p:nvPr/>
        </p:nvGrpSpPr>
        <p:grpSpPr>
          <a:xfrm>
            <a:off x="6485676" y="1533708"/>
            <a:ext cx="1800000" cy="1800000"/>
            <a:chOff x="4182398" y="1551334"/>
            <a:chExt cx="2425762" cy="1906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311920-62FB-022D-38B2-8F2B01B8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669" y="1551334"/>
              <a:ext cx="2406774" cy="19050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8C472-063B-4EBF-8220-70FD10ACFF61}"/>
                </a:ext>
              </a:extLst>
            </p:cNvPr>
            <p:cNvSpPr/>
            <p:nvPr/>
          </p:nvSpPr>
          <p:spPr>
            <a:xfrm>
              <a:off x="4182398" y="2953013"/>
              <a:ext cx="2425762" cy="504474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Soulful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C2BFEE-C1FA-56B4-4BAF-4D3D099543CF}"/>
              </a:ext>
            </a:extLst>
          </p:cNvPr>
          <p:cNvGrpSpPr/>
          <p:nvPr/>
        </p:nvGrpSpPr>
        <p:grpSpPr>
          <a:xfrm>
            <a:off x="2018676" y="1533708"/>
            <a:ext cx="1819051" cy="1800000"/>
            <a:chOff x="1637676" y="3718109"/>
            <a:chExt cx="1819051" cy="180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630DF5-78EF-1055-DEBE-A182471E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092"/>
            <a:stretch/>
          </p:blipFill>
          <p:spPr>
            <a:xfrm>
              <a:off x="1656727" y="3718109"/>
              <a:ext cx="1800000" cy="1800000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783FB13D-27F8-3867-AA03-E3D0989AB1A3}"/>
                </a:ext>
              </a:extLst>
            </p:cNvPr>
            <p:cNvSpPr/>
            <p:nvPr/>
          </p:nvSpPr>
          <p:spPr>
            <a:xfrm>
              <a:off x="1637676" y="5041778"/>
              <a:ext cx="1818000" cy="476331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Mindful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DDEF45-BEE4-4F44-DEE7-C209BB009374}"/>
              </a:ext>
            </a:extLst>
          </p:cNvPr>
          <p:cNvGrpSpPr/>
          <p:nvPr/>
        </p:nvGrpSpPr>
        <p:grpSpPr>
          <a:xfrm>
            <a:off x="4296000" y="1540058"/>
            <a:ext cx="1800000" cy="1800000"/>
            <a:chOff x="6336902" y="1551334"/>
            <a:chExt cx="1944000" cy="18018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99E574-528F-567B-5242-00CF23B3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" r="11717"/>
            <a:stretch/>
          </p:blipFill>
          <p:spPr>
            <a:xfrm>
              <a:off x="6336902" y="1551334"/>
              <a:ext cx="1944000" cy="1800000"/>
            </a:xfrm>
            <a:prstGeom prst="rect">
              <a:avLst/>
            </a:prstGeom>
          </p:spPr>
        </p:pic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6AD5CD5-FD5E-21D6-50BD-FCB58A64EAEB}"/>
                </a:ext>
              </a:extLst>
            </p:cNvPr>
            <p:cNvSpPr/>
            <p:nvPr/>
          </p:nvSpPr>
          <p:spPr>
            <a:xfrm>
              <a:off x="6336902" y="2878025"/>
              <a:ext cx="1944000" cy="475200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94902"/>
              </a:srgbClr>
            </a:solidFill>
            <a:ln>
              <a:solidFill>
                <a:srgbClr val="E5D3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6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DS</dc:creator>
  <cp:lastModifiedBy>Nikhil DS</cp:lastModifiedBy>
  <cp:revision>16</cp:revision>
  <dcterms:created xsi:type="dcterms:W3CDTF">2024-08-31T04:52:51Z</dcterms:created>
  <dcterms:modified xsi:type="dcterms:W3CDTF">2024-09-07T20:31:01Z</dcterms:modified>
</cp:coreProperties>
</file>