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3" r:id="rId4"/>
    <p:sldId id="267" r:id="rId5"/>
    <p:sldId id="264" r:id="rId6"/>
    <p:sldId id="268" r:id="rId7"/>
    <p:sldId id="265" r:id="rId8"/>
    <p:sldId id="266" r:id="rId9"/>
    <p:sldId id="260" r:id="rId10"/>
    <p:sldId id="261" r:id="rId11"/>
    <p:sldId id="25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CDF84-AB38-412F-9C98-EDE62B1E2A2C}" v="19" dt="2024-12-17T18:26:36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2"/>
            <a:ext cx="10768227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endParaRPr lang="en-US" sz="3300" spc="9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1" y="4074784"/>
            <a:ext cx="5257799" cy="1640216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endParaRPr lang="en-US" sz="165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7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logo with white letters and blue squares&#10;&#10;Description automatically generated">
            <a:extLst>
              <a:ext uri="{FF2B5EF4-FFF2-40B4-BE49-F238E27FC236}">
                <a16:creationId xmlns:a16="http://schemas.microsoft.com/office/drawing/2014/main" id="{309E97D8-3AED-77F3-27A4-72A435430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E3A7-B9B6-0398-6F70-F1F9C32F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91" y="1852895"/>
            <a:ext cx="7127043" cy="11408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ea typeface="Calibri Light"/>
                <a:cs typeface="Calibri Light"/>
              </a:rPr>
              <a:t>Authorization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8736E-CE4B-6953-5294-554C4B3CC27A}"/>
              </a:ext>
            </a:extLst>
          </p:cNvPr>
          <p:cNvSpPr txBox="1"/>
          <p:nvPr/>
        </p:nvSpPr>
        <p:spPr>
          <a:xfrm>
            <a:off x="5972174" y="3743324"/>
            <a:ext cx="5724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460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6EBFD-17C9-1655-2D2D-1F192248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Dependency Graph - SBOM</a:t>
            </a:r>
          </a:p>
          <a:p>
            <a:pPr algn="ctr"/>
            <a:endParaRPr lang="en-US" sz="6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5B334-7D46-D95B-4432-AC0930F51455}"/>
              </a:ext>
            </a:extLst>
          </p:cNvPr>
          <p:cNvSpPr txBox="1"/>
          <p:nvPr/>
        </p:nvSpPr>
        <p:spPr>
          <a:xfrm>
            <a:off x="638881" y="1269418"/>
            <a:ext cx="10909643" cy="5526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Licenza scelta: GPL3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4DA3D1A-91BA-65F8-8A5F-7788247B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41" t="23211" r="25241" b="24371"/>
          <a:stretch/>
        </p:blipFill>
        <p:spPr>
          <a:xfrm>
            <a:off x="6852595" y="2071116"/>
            <a:ext cx="4699432" cy="4177284"/>
          </a:xfrm>
          <a:prstGeom prst="rect">
            <a:avLst/>
          </a:prstGeom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3CEC248-E0C7-711E-CBDF-C61868FF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5" y="2073043"/>
            <a:ext cx="4708723" cy="41873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86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69529-07C0-BF27-E79A-C382B290EBB6}"/>
              </a:ext>
            </a:extLst>
          </p:cNvPr>
          <p:cNvSpPr txBox="1"/>
          <p:nvPr/>
        </p:nvSpPr>
        <p:spPr>
          <a:xfrm>
            <a:off x="1091513" y="154459"/>
            <a:ext cx="10023388" cy="128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600" dirty="0">
                <a:latin typeface="Calibri Light"/>
                <a:ea typeface="Calibri Light"/>
                <a:cs typeface="Calibri Light"/>
              </a:rPr>
              <a:t>APIs Structure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02045A60-45F2-3896-62AB-614E0365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55" y="1824681"/>
            <a:ext cx="4342977" cy="411480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332106F-3BE2-37D1-95B0-7CF1C967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10" y="2781944"/>
            <a:ext cx="4972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E3A7-B9B6-0398-6F70-F1F9C32F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Interfaccia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8736E-CE4B-6953-5294-554C4B3CC27A}"/>
              </a:ext>
            </a:extLst>
          </p:cNvPr>
          <p:cNvSpPr txBox="1"/>
          <p:nvPr/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HTML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JavaScript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6519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8B47A-C0A6-1F41-A1B8-C9BFDF67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Homepage</a:t>
            </a:r>
          </a:p>
        </p:txBody>
      </p:sp>
      <p:pic>
        <p:nvPicPr>
          <p:cNvPr id="4" name="Immagine 3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9D360620-C9CB-35ED-4C19-286B3EDF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5" y="1690690"/>
            <a:ext cx="7894406" cy="4440603"/>
          </a:xfrm>
          <a:prstGeom prst="rect">
            <a:avLst/>
          </a:prstGeom>
        </p:spPr>
      </p:pic>
      <p:pic>
        <p:nvPicPr>
          <p:cNvPr id="6" name="Immagine 5" descr="Immagine che contiene schermata, testo, Cellulare, Dispositivo di comunicazione&#10;&#10;Descrizione generata automaticamente">
            <a:extLst>
              <a:ext uri="{FF2B5EF4-FFF2-40B4-BE49-F238E27FC236}">
                <a16:creationId xmlns:a16="http://schemas.microsoft.com/office/drawing/2014/main" id="{C43ED91E-FD8B-46EC-3240-6C497B815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17" y="587141"/>
            <a:ext cx="3087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6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E6A31-6777-7C99-4E23-5AE84855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Registrazione e login</a:t>
            </a:r>
          </a:p>
        </p:txBody>
      </p:sp>
      <p:pic>
        <p:nvPicPr>
          <p:cNvPr id="6" name="Immagine 5" descr="Immagine che contiene schermata, testo, software, multimediale&#10;&#10;Descrizione generata automaticamente">
            <a:extLst>
              <a:ext uri="{FF2B5EF4-FFF2-40B4-BE49-F238E27FC236}">
                <a16:creationId xmlns:a16="http://schemas.microsoft.com/office/drawing/2014/main" id="{A0D8BFDB-7A5C-3581-119C-39C88660C6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90"/>
            <a:ext cx="5367888" cy="4629752"/>
          </a:xfrm>
          <a:prstGeom prst="rect">
            <a:avLst/>
          </a:prstGeom>
        </p:spPr>
      </p:pic>
      <p:pic>
        <p:nvPicPr>
          <p:cNvPr id="8" name="Immagine 7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68066FCF-DA18-DB1A-2EF8-67A9FE27A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27" y="1992208"/>
            <a:ext cx="5462147" cy="40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0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38A7C1-4C42-3945-4B8A-73A23852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Artifacts</a:t>
            </a:r>
            <a:endParaRPr lang="it-IT" dirty="0"/>
          </a:p>
        </p:txBody>
      </p:sp>
      <p:pic>
        <p:nvPicPr>
          <p:cNvPr id="4" name="Immagine 3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CC80278C-3960-FD83-0A74-B7D4EC87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94" y="1474365"/>
            <a:ext cx="9073412" cy="51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5041BB-DBA8-60CE-A78F-9E39C97D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Upload an </a:t>
            </a:r>
            <a:r>
              <a:rPr lang="it-IT" dirty="0" err="1"/>
              <a:t>artifact</a:t>
            </a:r>
            <a:endParaRPr lang="it-IT" dirty="0"/>
          </a:p>
        </p:txBody>
      </p:sp>
      <p:pic>
        <p:nvPicPr>
          <p:cNvPr id="6" name="Immagine 5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8711166A-6C48-8F48-5150-1FAF968FB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7589"/>
            <a:ext cx="6904522" cy="50552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68ABB0-19C0-5090-E5BC-5D3F0AE45CCA}"/>
              </a:ext>
            </a:extLst>
          </p:cNvPr>
          <p:cNvSpPr txBox="1"/>
          <p:nvPr/>
        </p:nvSpPr>
        <p:spPr>
          <a:xfrm>
            <a:off x="7950467" y="1690689"/>
            <a:ext cx="3792354" cy="74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Select a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Upload an </a:t>
            </a:r>
            <a:r>
              <a:rPr lang="it-IT" dirty="0" err="1"/>
              <a:t>artifact</a:t>
            </a:r>
            <a:r>
              <a:rPr lang="it-IT" dirty="0"/>
              <a:t> from </a:t>
            </a:r>
            <a:r>
              <a:rPr lang="it-IT" dirty="0" err="1"/>
              <a:t>your</a:t>
            </a:r>
            <a:r>
              <a:rPr lang="it-IT" dirty="0"/>
              <a:t> device</a:t>
            </a:r>
          </a:p>
        </p:txBody>
      </p:sp>
    </p:spTree>
    <p:extLst>
      <p:ext uri="{BB962C8B-B14F-4D97-AF65-F5344CB8AC3E}">
        <p14:creationId xmlns:p14="http://schemas.microsoft.com/office/powerpoint/2010/main" val="176841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13D52-E504-32DC-6204-6338129D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Artifact</a:t>
            </a:r>
            <a:r>
              <a:rPr lang="it-IT" dirty="0"/>
              <a:t> focus</a:t>
            </a:r>
          </a:p>
        </p:txBody>
      </p:sp>
      <p:pic>
        <p:nvPicPr>
          <p:cNvPr id="4" name="Immagine 3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FF6DE64A-9EDC-9051-6B00-17F6E9033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42" y="1454045"/>
            <a:ext cx="8957916" cy="50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416AD-330E-4DAB-2FAF-72C2788E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Resolve </a:t>
            </a:r>
            <a:r>
              <a:rPr lang="it-IT" dirty="0" err="1"/>
              <a:t>conflicts</a:t>
            </a:r>
            <a:endParaRPr lang="it-IT" dirty="0"/>
          </a:p>
        </p:txBody>
      </p:sp>
      <p:pic>
        <p:nvPicPr>
          <p:cNvPr id="4" name="Immagine 3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2FDD2147-0F13-6103-9F1C-8B68F778C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5" y="1492549"/>
            <a:ext cx="6979730" cy="500032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90EB6D-56D0-373F-519F-B5744FF873F5}"/>
              </a:ext>
            </a:extLst>
          </p:cNvPr>
          <p:cNvSpPr txBox="1"/>
          <p:nvPr/>
        </p:nvSpPr>
        <p:spPr>
          <a:xfrm>
            <a:off x="7554935" y="1690690"/>
            <a:ext cx="4322640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Resolve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WordNet</a:t>
            </a:r>
            <a:r>
              <a:rPr lang="it-IT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Resolve </a:t>
            </a:r>
            <a:r>
              <a:rPr lang="it-IT" dirty="0" err="1"/>
              <a:t>manually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tag.</a:t>
            </a:r>
          </a:p>
        </p:txBody>
      </p:sp>
    </p:spTree>
    <p:extLst>
      <p:ext uri="{BB962C8B-B14F-4D97-AF65-F5344CB8AC3E}">
        <p14:creationId xmlns:p14="http://schemas.microsoft.com/office/powerpoint/2010/main" val="189538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E3A7-B9B6-0398-6F70-F1F9C32F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91" y="1852895"/>
            <a:ext cx="7127043" cy="11408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Servizi</a:t>
            </a:r>
            <a:endParaRPr lang="en-US" sz="6000"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8736E-CE4B-6953-5294-554C4B3CC27A}"/>
              </a:ext>
            </a:extLst>
          </p:cNvPr>
          <p:cNvSpPr txBox="1"/>
          <p:nvPr/>
        </p:nvSpPr>
        <p:spPr>
          <a:xfrm>
            <a:off x="5972174" y="3743324"/>
            <a:ext cx="57245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Java</a:t>
            </a:r>
          </a:p>
          <a:p>
            <a:pPr marL="285750" indent="-285750" algn="l">
              <a:buFont typeface="Arial"/>
              <a:buChar char="•"/>
            </a:pPr>
            <a:r>
              <a:rPr lang="en-US" err="1">
                <a:ea typeface="Calibri" panose="020F0502020204030204"/>
                <a:cs typeface="Calibri" panose="020F0502020204030204"/>
              </a:rPr>
              <a:t>SpringBoot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6341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AvenirNext LT Pro Medium</vt:lpstr>
      <vt:lpstr>Calibri</vt:lpstr>
      <vt:lpstr>Calibri Light</vt:lpstr>
      <vt:lpstr>Posterama</vt:lpstr>
      <vt:lpstr>Segoe UI Semilight</vt:lpstr>
      <vt:lpstr>Office Theme</vt:lpstr>
      <vt:lpstr>Presentazione standard di PowerPoint</vt:lpstr>
      <vt:lpstr>Interfaccia</vt:lpstr>
      <vt:lpstr>Homepage</vt:lpstr>
      <vt:lpstr>Registrazione e login</vt:lpstr>
      <vt:lpstr>Artifacts</vt:lpstr>
      <vt:lpstr>Upload an artifact</vt:lpstr>
      <vt:lpstr>Artifact focus</vt:lpstr>
      <vt:lpstr>Resolve conflicts</vt:lpstr>
      <vt:lpstr>Servizi</vt:lpstr>
      <vt:lpstr>Authorization</vt:lpstr>
      <vt:lpstr>Dependency Graph - SBOM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giuliano ranauro</dc:creator>
  <cp:lastModifiedBy>RANAURO giuliano</cp:lastModifiedBy>
  <cp:revision>31</cp:revision>
  <dcterms:created xsi:type="dcterms:W3CDTF">2024-12-13T09:24:13Z</dcterms:created>
  <dcterms:modified xsi:type="dcterms:W3CDTF">2024-12-17T18:26:36Z</dcterms:modified>
</cp:coreProperties>
</file>