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249EF-604D-E700-52D1-F2C581519397}" v="78" dt="2024-12-15T21:00:00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2"/>
            <a:ext cx="10768227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3300" spc="9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1" y="4074784"/>
            <a:ext cx="5257799" cy="1640216"/>
          </a:xfrm>
        </p:spPr>
        <p:txBody>
          <a:bodyPr anchor="t">
            <a:normAutofit/>
          </a:bodyPr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165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logo with white letters and blue squares&#10;&#10;Description automatically generated">
            <a:extLst>
              <a:ext uri="{FF2B5EF4-FFF2-40B4-BE49-F238E27FC236}">
                <a16:creationId xmlns:a16="http://schemas.microsoft.com/office/drawing/2014/main" id="{309E97D8-3AED-77F3-27A4-72A43543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Interfaccia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HTML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JavaScript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51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91" y="1852895"/>
            <a:ext cx="7127043" cy="1140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Servizi</a:t>
            </a:r>
            <a:endParaRPr lang="en-US" sz="600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972174" y="3743324"/>
            <a:ext cx="57245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Java</a:t>
            </a:r>
          </a:p>
          <a:p>
            <a:pPr marL="285750" indent="-285750" algn="l">
              <a:buFont typeface="Arial"/>
              <a:buChar char="•"/>
            </a:pPr>
            <a:r>
              <a:rPr lang="en-US" err="1">
                <a:ea typeface="Calibri" panose="020F0502020204030204"/>
                <a:cs typeface="Calibri" panose="020F0502020204030204"/>
              </a:rPr>
              <a:t>SpringBoot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6341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E3A7-B9B6-0398-6F70-F1F9C32F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91" y="1852895"/>
            <a:ext cx="7127043" cy="11408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ea typeface="Calibri Light"/>
                <a:cs typeface="Calibri Light"/>
              </a:rPr>
              <a:t>Authorization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736E-CE4B-6953-5294-554C4B3CC27A}"/>
              </a:ext>
            </a:extLst>
          </p:cNvPr>
          <p:cNvSpPr txBox="1"/>
          <p:nvPr/>
        </p:nvSpPr>
        <p:spPr>
          <a:xfrm>
            <a:off x="5972174" y="3743324"/>
            <a:ext cx="5724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460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6EBFD-17C9-1655-2D2D-1F19224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Dependency Graph - SBOM</a:t>
            </a:r>
          </a:p>
          <a:p>
            <a:pPr algn="ctr"/>
            <a:endParaRPr lang="en-US" sz="6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5B334-7D46-D95B-4432-AC0930F51455}"/>
              </a:ext>
            </a:extLst>
          </p:cNvPr>
          <p:cNvSpPr txBox="1"/>
          <p:nvPr/>
        </p:nvSpPr>
        <p:spPr>
          <a:xfrm>
            <a:off x="638881" y="1269418"/>
            <a:ext cx="10909643" cy="5526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Licenza scelta: GPL3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4DA3D1A-91BA-65F8-8A5F-7788247B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1" t="23211" r="25241" b="24371"/>
          <a:stretch/>
        </p:blipFill>
        <p:spPr>
          <a:xfrm>
            <a:off x="6852595" y="2071116"/>
            <a:ext cx="4699432" cy="4177284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CEC248-E0C7-711E-CBDF-C61868FF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5" y="2073043"/>
            <a:ext cx="4708723" cy="41873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8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69529-07C0-BF27-E79A-C382B290EBB6}"/>
              </a:ext>
            </a:extLst>
          </p:cNvPr>
          <p:cNvSpPr txBox="1"/>
          <p:nvPr/>
        </p:nvSpPr>
        <p:spPr>
          <a:xfrm>
            <a:off x="1091513" y="154459"/>
            <a:ext cx="10023388" cy="128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600" dirty="0">
                <a:latin typeface="Calibri Light"/>
                <a:ea typeface="Calibri Light"/>
                <a:cs typeface="Calibri Light"/>
              </a:rPr>
              <a:t>APIs Structure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2045A60-45F2-3896-62AB-614E0365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5" y="1824681"/>
            <a:ext cx="4342977" cy="41148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32106F-3BE2-37D1-95B0-7CF1C967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10" y="2781944"/>
            <a:ext cx="4972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Interfaccia</vt:lpstr>
      <vt:lpstr>Servizi</vt:lpstr>
      <vt:lpstr>Authorization</vt:lpstr>
      <vt:lpstr>Dependency Graph - SBOM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31</cp:revision>
  <dcterms:created xsi:type="dcterms:W3CDTF">2024-12-13T09:24:13Z</dcterms:created>
  <dcterms:modified xsi:type="dcterms:W3CDTF">2024-12-15T21:01:10Z</dcterms:modified>
</cp:coreProperties>
</file>