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4C0551-2CF0-DC78-21CA-08003B5F871A}" v="56" dt="2024-12-13T09:52:25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logo with white letters and blue squares&#10;&#10;Description automatically generated">
            <a:extLst>
              <a:ext uri="{FF2B5EF4-FFF2-40B4-BE49-F238E27FC236}">
                <a16:creationId xmlns:a16="http://schemas.microsoft.com/office/drawing/2014/main" id="{D2467FA8-FE6F-A485-809A-74D21FB7B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366694"/>
            <a:ext cx="4114800" cy="41148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58</cp:revision>
  <dcterms:created xsi:type="dcterms:W3CDTF">2024-12-13T09:24:13Z</dcterms:created>
  <dcterms:modified xsi:type="dcterms:W3CDTF">2024-12-13T09:52:48Z</dcterms:modified>
</cp:coreProperties>
</file>