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FC1C-5B09-4BE3-8AB7-91E0FB06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A8AD-B063-4BB4-BAB9-E56DB8CA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DD49-98E5-433F-A5BB-5DE3FD9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805F-8C54-4485-868E-A2BDE3EB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84CE-24EF-4723-80C5-4283DD8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7410-5275-4046-A1C3-0E8DA2F5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FC23-8D61-4F4C-8277-8338EEB89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502D-2A2C-4C1F-ABE5-403AC500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A338-C091-4BB5-BAE4-E871CE5C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7C9E-209B-41B9-B666-2833FC3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40FAA-E736-4CE0-9E87-A0A8AABFA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D220-9BE7-43B1-8093-CCEEB4FB1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15A6-91BE-4414-AE10-918CF9B9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99E5-7E2C-416F-9F79-AFE87EEA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C8D7-4F13-4FCE-BEBE-D237DDE2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0FA8-1921-43FF-8F1F-13F20F1A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1403-F55E-4CF1-B2A3-D34FB9AD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BDC3-4573-4242-97A3-AE3CA01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520-3530-403F-84E9-027559E5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6AC3-BA91-4552-AB0F-6CC458B1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BBC0-CFB5-4303-BBFB-CDF60754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D291-EC50-4015-A9D3-4439DFA5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C7F4C-FF36-42C3-8B69-BDC80B32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17A5-EF9E-4C43-988C-0EBA9F12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215-0A30-4672-9A76-2987ED4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D6CF-B730-4ADE-A0BA-1B843089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5411-84A9-45D8-B75C-1E664C049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F1E01-50A8-488C-8284-0C67B55C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C529F-1C94-4A15-996B-E7A7F90D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5AC4-F90E-4034-8EC7-DEFD9648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8D2B9-786B-43D9-8E7A-0BA01276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EFBA-C995-40E2-ADDB-4AE9B459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86E5-7E81-4BB3-8FC8-175FFAED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87A2-7A0A-44C4-ADD4-A02FA29E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6575F-B845-46F4-9BCA-5632B5B3F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61C26-3332-41AF-9713-60D0880B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83EEC-1FD0-455E-B4BC-5FD22BBE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49228-EB55-4B26-B207-232C5AD3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6B3CE-9DA9-4D5C-B2A3-D82581B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FA6C-CECB-45E2-8406-616654E7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F7D8-D586-4BD3-9AD9-7CC4D0F5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E158-AAAD-4DF2-82F6-CF4693B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E5A40-8F12-432A-BD96-7FA0D65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40B57-CE7A-4E2F-A385-389DCF0A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49451-D5BD-49F0-AA77-4D335BD1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0A5F-FC1C-4594-AA1B-0F7F921C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91A-8121-436C-A643-567EEE80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7AB3-3D09-4450-BF02-694FE8B3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9E7C3-B987-42C3-BDD1-0CB0ABBA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32BD-0855-4091-9DFB-7F2A055C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FA40-6630-47FD-A790-68A89496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126D-E7D8-4639-B910-44A5992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8A6-54BA-4A92-82F7-78D03287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AA191-FA8B-4CC1-B2D1-EDC6B5A17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FF94-48E3-44C5-A393-57EE4548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722E-BD05-42B2-92A1-36A21F50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B647-3E62-47DA-A64A-9AD4411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C2E2B-205A-433F-9CB4-171F4E90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04E94-0DD8-4D41-B451-89A30323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CB24-0AD2-4AD0-87C6-9B474947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19B-A4EE-4C2A-B62D-41A1581E1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CEA1-B1D8-4121-87CD-B0EED674856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DA19-B656-4062-B0DA-2AAA440D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71BF-D741-4484-BD34-57F09A6A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D43B-95EC-4903-B51C-49498E26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9E9B54CB-DF57-4D4D-855E-505B4855C722}"/>
              </a:ext>
            </a:extLst>
          </p:cNvPr>
          <p:cNvSpPr/>
          <p:nvPr/>
        </p:nvSpPr>
        <p:spPr>
          <a:xfrm>
            <a:off x="4693296" y="1672806"/>
            <a:ext cx="1402704" cy="1285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OC billing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9AD2E-1C46-461E-BB06-FA59AE823D64}"/>
              </a:ext>
            </a:extLst>
          </p:cNvPr>
          <p:cNvSpPr/>
          <p:nvPr/>
        </p:nvSpPr>
        <p:spPr>
          <a:xfrm>
            <a:off x="1080989" y="3263986"/>
            <a:ext cx="4823309" cy="279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err="1"/>
              <a:t>Meveo</a:t>
            </a:r>
            <a:r>
              <a:rPr lang="en-US" dirty="0"/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4CFAC-3AB6-458C-A8E8-E451E3E5B7A5}"/>
              </a:ext>
            </a:extLst>
          </p:cNvPr>
          <p:cNvSpPr/>
          <p:nvPr/>
        </p:nvSpPr>
        <p:spPr>
          <a:xfrm>
            <a:off x="6307134" y="3920961"/>
            <a:ext cx="2929812" cy="2134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Github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B915E-6BDC-4691-8372-24FE48B5069A}"/>
              </a:ext>
            </a:extLst>
          </p:cNvPr>
          <p:cNvSpPr/>
          <p:nvPr/>
        </p:nvSpPr>
        <p:spPr>
          <a:xfrm>
            <a:off x="6307134" y="1876231"/>
            <a:ext cx="2929812" cy="1779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err="1"/>
              <a:t>Meveo</a:t>
            </a:r>
            <a:r>
              <a:rPr lang="en-US" dirty="0"/>
              <a:t> web components Github pages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DFD0A49B-FE6A-49BE-BC37-005D542D1EFE}"/>
              </a:ext>
            </a:extLst>
          </p:cNvPr>
          <p:cNvSpPr/>
          <p:nvPr/>
        </p:nvSpPr>
        <p:spPr>
          <a:xfrm>
            <a:off x="1259759" y="2363910"/>
            <a:ext cx="1334280" cy="7580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Infinispan</a:t>
            </a:r>
            <a:br>
              <a:rPr lang="en-US" dirty="0"/>
            </a:br>
            <a:r>
              <a:rPr lang="en-US" sz="1400" dirty="0"/>
              <a:t>memory cache</a:t>
            </a:r>
            <a:endParaRPr 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B3685CC-E595-4566-BF5E-A08B468973DF}"/>
              </a:ext>
            </a:extLst>
          </p:cNvPr>
          <p:cNvSpPr/>
          <p:nvPr/>
        </p:nvSpPr>
        <p:spPr>
          <a:xfrm>
            <a:off x="2209214" y="1553859"/>
            <a:ext cx="1334281" cy="7615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</a:t>
            </a:r>
            <a:br>
              <a:rPr lang="en-US" dirty="0"/>
            </a:br>
            <a:r>
              <a:rPr lang="en-US" sz="1400" dirty="0"/>
              <a:t>RDBMS</a:t>
            </a:r>
            <a:endParaRPr lang="en-US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7FC152A-80D9-40BD-8855-23CD25F6BC88}"/>
              </a:ext>
            </a:extLst>
          </p:cNvPr>
          <p:cNvSpPr/>
          <p:nvPr/>
        </p:nvSpPr>
        <p:spPr>
          <a:xfrm>
            <a:off x="3141968" y="2379143"/>
            <a:ext cx="1402704" cy="761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Elasticsearch</a:t>
            </a:r>
          </a:p>
          <a:p>
            <a:pPr algn="ctr"/>
            <a:r>
              <a:rPr lang="en-US" sz="1400" dirty="0"/>
              <a:t>Search engine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B8E4B-FF40-4274-8674-04E6ED84387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7772040" y="3656152"/>
            <a:ext cx="0" cy="26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DED44-590B-47FD-9A23-7F6C1F3B07D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39391" y="4108998"/>
            <a:ext cx="567743" cy="87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E69614-9E5B-494D-8715-1ABE4684E3AB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rot="16200000" flipH="1">
            <a:off x="2638736" y="2410078"/>
            <a:ext cx="142070" cy="1565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A4E1EC7-04B7-4FE6-B1EB-087C81BAA9DF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rot="16200000" flipH="1">
            <a:off x="2710210" y="2481552"/>
            <a:ext cx="948578" cy="616289"/>
          </a:xfrm>
          <a:prstGeom prst="bentConnector3">
            <a:avLst>
              <a:gd name="adj1" fmla="val 93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44F8571-3EC4-4C0F-A0D4-C36E0B497A0C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 rot="5400000">
            <a:off x="3606336" y="3027001"/>
            <a:ext cx="123293" cy="350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C9024-A1F5-4D12-9050-D7ECCF832A3E}"/>
              </a:ext>
            </a:extLst>
          </p:cNvPr>
          <p:cNvSpPr txBox="1"/>
          <p:nvPr/>
        </p:nvSpPr>
        <p:spPr>
          <a:xfrm>
            <a:off x="2839387" y="476263"/>
            <a:ext cx="6861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FollowTheMoney</a:t>
            </a:r>
            <a:r>
              <a:rPr lang="en-US" sz="3200" dirty="0"/>
              <a:t> platform Architecture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60E9B9-1928-441F-ABDC-BB07E7B7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29" y="4075267"/>
            <a:ext cx="2643076" cy="1333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171B3-8664-4608-A75C-E542B6461C09}"/>
              </a:ext>
            </a:extLst>
          </p:cNvPr>
          <p:cNvSpPr txBox="1"/>
          <p:nvPr/>
        </p:nvSpPr>
        <p:spPr>
          <a:xfrm>
            <a:off x="7176778" y="5103588"/>
            <a:ext cx="192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 frontpage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BCB0BD-7D9F-4EC3-938A-65C31148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86" y="1984838"/>
            <a:ext cx="1464323" cy="10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A93A75-8182-4DF2-9381-B90C76A048E2}"/>
              </a:ext>
            </a:extLst>
          </p:cNvPr>
          <p:cNvSpPr txBox="1"/>
          <p:nvPr/>
        </p:nvSpPr>
        <p:spPr>
          <a:xfrm>
            <a:off x="7729378" y="358009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E72F0-F4DD-467E-BE79-431C1AD303F5}"/>
              </a:ext>
            </a:extLst>
          </p:cNvPr>
          <p:cNvSpPr/>
          <p:nvPr/>
        </p:nvSpPr>
        <p:spPr>
          <a:xfrm>
            <a:off x="6741393" y="5442639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FollowTheMoney.site</a:t>
            </a:r>
            <a:r>
              <a:rPr lang="en-US" dirty="0"/>
              <a:t>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D2DB929-766C-450F-8CA5-F6011F4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01" y="3354037"/>
            <a:ext cx="1969919" cy="14039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172DEA3-BAF9-4AD9-BF54-FD6A18BB1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759" y="4403023"/>
            <a:ext cx="1969919" cy="11374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20B4815-73EF-410C-BFC0-0EF1BC87A5DB}"/>
              </a:ext>
            </a:extLst>
          </p:cNvPr>
          <p:cNvSpPr txBox="1"/>
          <p:nvPr/>
        </p:nvSpPr>
        <p:spPr>
          <a:xfrm>
            <a:off x="4391863" y="3422132"/>
            <a:ext cx="118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dynamic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C0BB12-83D2-4935-9FF7-F5D0D749F6D5}"/>
              </a:ext>
            </a:extLst>
          </p:cNvPr>
          <p:cNvSpPr txBox="1"/>
          <p:nvPr/>
        </p:nvSpPr>
        <p:spPr>
          <a:xfrm>
            <a:off x="1537320" y="4837406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console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509992-B711-423B-B6A2-4B2EE697ACD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5730520" y="3503440"/>
            <a:ext cx="576614" cy="55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5D3D04-DE1A-4045-AD4D-D3A8A45AA856}"/>
              </a:ext>
            </a:extLst>
          </p:cNvPr>
          <p:cNvSpPr txBox="1"/>
          <p:nvPr/>
        </p:nvSpPr>
        <p:spPr>
          <a:xfrm>
            <a:off x="5837482" y="363708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8925DA-D5B9-484F-ABD5-06F148CB2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759" y="3414290"/>
            <a:ext cx="1969910" cy="92333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EA75D49-9536-43C1-BC68-3E9DE6A7099C}"/>
              </a:ext>
            </a:extLst>
          </p:cNvPr>
          <p:cNvSpPr txBox="1"/>
          <p:nvPr/>
        </p:nvSpPr>
        <p:spPr>
          <a:xfrm>
            <a:off x="2004227" y="3634818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  <a:p>
            <a:r>
              <a:rPr lang="en-US" dirty="0"/>
              <a:t>console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258E02-F16D-49D3-9D4B-8D9AC6313462}"/>
              </a:ext>
            </a:extLst>
          </p:cNvPr>
          <p:cNvSpPr txBox="1"/>
          <p:nvPr/>
        </p:nvSpPr>
        <p:spPr>
          <a:xfrm>
            <a:off x="5850716" y="45817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F98CAC-891E-422B-8395-06C88AF4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12" y="4817046"/>
            <a:ext cx="1954791" cy="8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776311-E5C3-499B-B331-7B98B26AC6D3}"/>
              </a:ext>
            </a:extLst>
          </p:cNvPr>
          <p:cNvSpPr txBox="1"/>
          <p:nvPr/>
        </p:nvSpPr>
        <p:spPr>
          <a:xfrm>
            <a:off x="4305080" y="5103588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0B9E62-A7D7-4E3E-912D-7CDDE1A4AAFE}"/>
              </a:ext>
            </a:extLst>
          </p:cNvPr>
          <p:cNvSpPr/>
          <p:nvPr/>
        </p:nvSpPr>
        <p:spPr>
          <a:xfrm>
            <a:off x="9621274" y="1876231"/>
            <a:ext cx="1780699" cy="41792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Github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40BFF0-079E-42BC-B31B-E3D1A2A8EF1A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 flipV="1">
            <a:off x="9236946" y="3965839"/>
            <a:ext cx="384328" cy="10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6D4E46A-2AB2-42E1-8309-329D54573CD5}"/>
              </a:ext>
            </a:extLst>
          </p:cNvPr>
          <p:cNvSpPr txBox="1"/>
          <p:nvPr/>
        </p:nvSpPr>
        <p:spPr>
          <a:xfrm>
            <a:off x="9235099" y="447702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57DA182E-8D54-4A96-942B-2815CF1E4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272" y="2042556"/>
            <a:ext cx="1332246" cy="10145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35E354-CABC-4628-A3F9-474152D9EB05}"/>
              </a:ext>
            </a:extLst>
          </p:cNvPr>
          <p:cNvSpPr txBox="1"/>
          <p:nvPr/>
        </p:nvSpPr>
        <p:spPr>
          <a:xfrm>
            <a:off x="9938298" y="2096908"/>
            <a:ext cx="118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  <a:br>
              <a:rPr lang="en-US" dirty="0"/>
            </a:br>
            <a:r>
              <a:rPr lang="en-US" dirty="0"/>
              <a:t>code repository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389396DC-7CB4-4EB9-8ABB-4B69919DF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1272" y="3360074"/>
            <a:ext cx="1332246" cy="985388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785A040-1C50-4AF7-B549-265C2806F173}"/>
              </a:ext>
            </a:extLst>
          </p:cNvPr>
          <p:cNvSpPr txBox="1"/>
          <p:nvPr/>
        </p:nvSpPr>
        <p:spPr>
          <a:xfrm>
            <a:off x="9823987" y="3511562"/>
            <a:ext cx="141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Wiki</a:t>
            </a:r>
            <a:br>
              <a:rPr lang="en-US" dirty="0"/>
            </a:br>
            <a:r>
              <a:rPr lang="en-US" sz="1400" dirty="0"/>
              <a:t>(documentation)</a:t>
            </a:r>
            <a:endParaRPr lang="en-US" dirty="0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EF7F82E6-A040-4E22-BD9B-1DCA565F71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098" y="4642844"/>
            <a:ext cx="1364350" cy="766171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D6B2F4D8-78A1-470D-AD6D-E034B3C282BE}"/>
              </a:ext>
            </a:extLst>
          </p:cNvPr>
          <p:cNvSpPr txBox="1"/>
          <p:nvPr/>
        </p:nvSpPr>
        <p:spPr>
          <a:xfrm>
            <a:off x="9934243" y="4702527"/>
            <a:ext cx="120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Issues</a:t>
            </a:r>
            <a:br>
              <a:rPr lang="en-US" dirty="0"/>
            </a:br>
            <a:r>
              <a:rPr lang="en-US" dirty="0"/>
              <a:t>&amp; Features</a:t>
            </a:r>
          </a:p>
        </p:txBody>
      </p:sp>
      <p:pic>
        <p:nvPicPr>
          <p:cNvPr id="1047" name="Picture 6" descr="Opencell | LinkedIn">
            <a:extLst>
              <a:ext uri="{FF2B5EF4-FFF2-40B4-BE49-F238E27FC236}">
                <a16:creationId xmlns:a16="http://schemas.microsoft.com/office/drawing/2014/main" id="{71EF51D1-6AAB-44D7-93D4-7E978A1E6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99" y="1854894"/>
            <a:ext cx="763578" cy="7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71EEDAA3-D3BD-4A62-8379-DFA0FBD5A453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5394648" y="2958008"/>
            <a:ext cx="0" cy="3059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Kibana 7.x — Options to customize, filter, share and save">
            <a:extLst>
              <a:ext uri="{FF2B5EF4-FFF2-40B4-BE49-F238E27FC236}">
                <a16:creationId xmlns:a16="http://schemas.microsoft.com/office/drawing/2014/main" id="{E61CC054-658F-4FA9-B8EC-A852E3DF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4" y="1478678"/>
            <a:ext cx="1220518" cy="7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BE8A709-65E9-411B-8479-B3F15033089B}"/>
              </a:ext>
            </a:extLst>
          </p:cNvPr>
          <p:cNvCxnSpPr>
            <a:stCxn id="3074" idx="2"/>
            <a:endCxn id="4" idx="0"/>
          </p:cNvCxnSpPr>
          <p:nvPr/>
        </p:nvCxnSpPr>
        <p:spPr>
          <a:xfrm rot="16200000" flipH="1">
            <a:off x="1813847" y="1585189"/>
            <a:ext cx="1027302" cy="2330291"/>
          </a:xfrm>
          <a:prstGeom prst="bentConnector3">
            <a:avLst>
              <a:gd name="adj1" fmla="val 9328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DC2D033-C915-4868-A5C2-A0B3B7D23A84}"/>
              </a:ext>
            </a:extLst>
          </p:cNvPr>
          <p:cNvSpPr txBox="1"/>
          <p:nvPr/>
        </p:nvSpPr>
        <p:spPr>
          <a:xfrm>
            <a:off x="4295009" y="1032980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Scalable, Secured, Agile, Open </a:t>
            </a:r>
          </a:p>
        </p:txBody>
      </p:sp>
    </p:spTree>
    <p:extLst>
      <p:ext uri="{BB962C8B-B14F-4D97-AF65-F5344CB8AC3E}">
        <p14:creationId xmlns:p14="http://schemas.microsoft.com/office/powerpoint/2010/main" val="662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6B610-1002-4234-A7D7-459C1BFCA637}"/>
              </a:ext>
            </a:extLst>
          </p:cNvPr>
          <p:cNvSpPr txBox="1"/>
          <p:nvPr/>
        </p:nvSpPr>
        <p:spPr>
          <a:xfrm>
            <a:off x="1992099" y="505998"/>
            <a:ext cx="8385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FollowTheMoney</a:t>
            </a:r>
            <a:r>
              <a:rPr lang="en-US" sz="3200" dirty="0"/>
              <a:t> opensource stack (tiny part of)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8B7513-93A2-416A-BDD9-C8A9A4FC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87" y="2176600"/>
            <a:ext cx="1890018" cy="974934"/>
          </a:xfrm>
          <a:prstGeom prst="rect">
            <a:avLst/>
          </a:prstGeom>
        </p:spPr>
      </p:pic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C72D9A5-5166-4D66-8F6A-1D42FA3A5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71" y="2101315"/>
            <a:ext cx="1500673" cy="1125505"/>
          </a:xfrm>
          <a:prstGeom prst="rect">
            <a:avLst/>
          </a:prstGeom>
        </p:spPr>
      </p:pic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A683B3C-CE80-44E1-926A-47039B9D9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3" y="2371680"/>
            <a:ext cx="1059215" cy="584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3AE36-A45F-4F18-8C1B-D725FBBE5D6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884328" y="2664068"/>
            <a:ext cx="21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EBB362-B76F-4407-84E1-1FF5A38B85CF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602544" y="2664067"/>
            <a:ext cx="217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2F4EAE-5F70-4D78-9134-AE6F85253B89}"/>
              </a:ext>
            </a:extLst>
          </p:cNvPr>
          <p:cNvSpPr txBox="1"/>
          <p:nvPr/>
        </p:nvSpPr>
        <p:spPr>
          <a:xfrm>
            <a:off x="4441198" y="1125936"/>
            <a:ext cx="348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Standing on the shoulders of giants</a:t>
            </a:r>
          </a:p>
        </p:txBody>
      </p:sp>
      <p:pic>
        <p:nvPicPr>
          <p:cNvPr id="19" name="Picture 18" descr="A picture containing light, knife, drawing, white&#10;&#10;Description automatically generated">
            <a:extLst>
              <a:ext uri="{FF2B5EF4-FFF2-40B4-BE49-F238E27FC236}">
                <a16:creationId xmlns:a16="http://schemas.microsoft.com/office/drawing/2014/main" id="{027221EF-7839-429C-9B9B-3432F2DDA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48" y="2167574"/>
            <a:ext cx="1330270" cy="9977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FD53E9-E214-467F-9BB8-2E2598E2FB4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5710105" y="2664067"/>
            <a:ext cx="217543" cy="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green, drawing, sitting, large&#10;&#10;Description automatically generated">
            <a:extLst>
              <a:ext uri="{FF2B5EF4-FFF2-40B4-BE49-F238E27FC236}">
                <a16:creationId xmlns:a16="http://schemas.microsoft.com/office/drawing/2014/main" id="{0995E522-BAD3-4EC2-BE79-98FC3DFF7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08" y="3638725"/>
            <a:ext cx="769690" cy="76969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EC20CC-0FC2-4431-817A-7533900B63BC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592783" y="3165277"/>
            <a:ext cx="11670" cy="47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C0EA97-015E-4DB4-9CB1-3ABCFF071433}"/>
              </a:ext>
            </a:extLst>
          </p:cNvPr>
          <p:cNvSpPr txBox="1"/>
          <p:nvPr/>
        </p:nvSpPr>
        <p:spPr>
          <a:xfrm>
            <a:off x="6197476" y="4408415"/>
            <a:ext cx="88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MEVEO</a:t>
            </a: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9B3A54-18F4-41FE-81E6-DF155D6F1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6" y="3518893"/>
            <a:ext cx="1921079" cy="999837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D1ACE8E-1073-42F5-B5C3-A010AB7DF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97" y="3518893"/>
            <a:ext cx="1338020" cy="100438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9EFC0C-6CE4-4E91-A7B5-68F927427DAE}"/>
              </a:ext>
            </a:extLst>
          </p:cNvPr>
          <p:cNvCxnSpPr>
            <a:stCxn id="8" idx="2"/>
            <a:endCxn id="39" idx="0"/>
          </p:cNvCxnSpPr>
          <p:nvPr/>
        </p:nvCxnSpPr>
        <p:spPr>
          <a:xfrm flipH="1">
            <a:off x="2852207" y="3226820"/>
            <a:ext cx="1" cy="2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167D39-DEDB-48F2-9983-6F989205226D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3521217" y="4018812"/>
            <a:ext cx="389689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C8E166-75F1-47C6-B219-A4903326F617}"/>
              </a:ext>
            </a:extLst>
          </p:cNvPr>
          <p:cNvCxnSpPr>
            <a:stCxn id="30" idx="3"/>
            <a:endCxn id="25" idx="1"/>
          </p:cNvCxnSpPr>
          <p:nvPr/>
        </p:nvCxnSpPr>
        <p:spPr>
          <a:xfrm>
            <a:off x="5831985" y="4018812"/>
            <a:ext cx="387623" cy="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9842076-8405-4353-B53B-FF34FE8AD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25" y="3136658"/>
            <a:ext cx="1498127" cy="43445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F9317-2D57-4674-93F1-4B4E497165AC}"/>
              </a:ext>
            </a:extLst>
          </p:cNvPr>
          <p:cNvCxnSpPr>
            <a:endCxn id="51" idx="1"/>
          </p:cNvCxnSpPr>
          <p:nvPr/>
        </p:nvCxnSpPr>
        <p:spPr>
          <a:xfrm>
            <a:off x="3382830" y="3165277"/>
            <a:ext cx="630195" cy="18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805865-9A8C-48EA-B600-A66247EA2E25}"/>
              </a:ext>
            </a:extLst>
          </p:cNvPr>
          <p:cNvCxnSpPr>
            <a:stCxn id="51" idx="3"/>
          </p:cNvCxnSpPr>
          <p:nvPr/>
        </p:nvCxnSpPr>
        <p:spPr>
          <a:xfrm>
            <a:off x="5511152" y="3353887"/>
            <a:ext cx="708456" cy="35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picture containing food&#10;&#10;Description automatically generated">
            <a:extLst>
              <a:ext uri="{FF2B5EF4-FFF2-40B4-BE49-F238E27FC236}">
                <a16:creationId xmlns:a16="http://schemas.microsoft.com/office/drawing/2014/main" id="{858A4610-0837-4CCC-9B15-ADD601FFF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1" y="4400026"/>
            <a:ext cx="1200325" cy="120032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429305-DE51-40E9-A551-6587BF01D409}"/>
              </a:ext>
            </a:extLst>
          </p:cNvPr>
          <p:cNvCxnSpPr/>
          <p:nvPr/>
        </p:nvCxnSpPr>
        <p:spPr>
          <a:xfrm>
            <a:off x="7257918" y="4286775"/>
            <a:ext cx="284943" cy="2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7C6814-7E66-48F1-9A57-AB0FB8545861}"/>
              </a:ext>
            </a:extLst>
          </p:cNvPr>
          <p:cNvCxnSpPr>
            <a:cxnSpLocks/>
          </p:cNvCxnSpPr>
          <p:nvPr/>
        </p:nvCxnSpPr>
        <p:spPr>
          <a:xfrm flipH="1">
            <a:off x="8394594" y="4283110"/>
            <a:ext cx="250330" cy="2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F0138E-E023-4D54-AA31-50B512193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33" y="3469378"/>
            <a:ext cx="1627464" cy="813732"/>
          </a:xfrm>
          <a:prstGeom prst="rect">
            <a:avLst/>
          </a:prstGeom>
        </p:spPr>
      </p:pic>
      <p:pic>
        <p:nvPicPr>
          <p:cNvPr id="1028" name="Picture 4" descr="Opencell Software - Home | Facebook">
            <a:extLst>
              <a:ext uri="{FF2B5EF4-FFF2-40B4-BE49-F238E27FC236}">
                <a16:creationId xmlns:a16="http://schemas.microsoft.com/office/drawing/2014/main" id="{FDC6041A-E6B1-4200-A69F-A67D6155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31" y="4812634"/>
            <a:ext cx="1174088" cy="117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A823B0BD-8B05-466B-8849-17EEDB0DF184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7266619" y="5198569"/>
            <a:ext cx="276242" cy="2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0B4867CB-9A7E-4566-8B3E-C97B9E1EB6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56" y="4745912"/>
            <a:ext cx="973020" cy="862828"/>
          </a:xfrm>
          <a:prstGeom prst="rect">
            <a:avLst/>
          </a:prstGeom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77D7BC0-EE30-4102-868D-AA2D0263ABFC}"/>
              </a:ext>
            </a:extLst>
          </p:cNvPr>
          <p:cNvCxnSpPr/>
          <p:nvPr/>
        </p:nvCxnSpPr>
        <p:spPr>
          <a:xfrm flipV="1">
            <a:off x="5423276" y="4286775"/>
            <a:ext cx="796332" cy="49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68FBC7-A4A6-46FE-8E56-AF6AC255DB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61" y="3001464"/>
            <a:ext cx="1764202" cy="396946"/>
          </a:xfrm>
          <a:prstGeom prst="rect">
            <a:avLst/>
          </a:prstGeom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966F9C6C-3F69-49B8-9C4F-DFB74B37383F}"/>
              </a:ext>
            </a:extLst>
          </p:cNvPr>
          <p:cNvCxnSpPr/>
          <p:nvPr/>
        </p:nvCxnSpPr>
        <p:spPr>
          <a:xfrm>
            <a:off x="7952762" y="3469378"/>
            <a:ext cx="0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6" descr="Image result for docker">
            <a:extLst>
              <a:ext uri="{FF2B5EF4-FFF2-40B4-BE49-F238E27FC236}">
                <a16:creationId xmlns:a16="http://schemas.microsoft.com/office/drawing/2014/main" id="{EDAA5F34-A1AD-490E-BFAB-4F1AFD0A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483" y="2198120"/>
            <a:ext cx="12001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 descr="Kibana 7.x — Options to customize, filter, share and save">
            <a:extLst>
              <a:ext uri="{FF2B5EF4-FFF2-40B4-BE49-F238E27FC236}">
                <a16:creationId xmlns:a16="http://schemas.microsoft.com/office/drawing/2014/main" id="{B6758A0F-6EE5-4A14-9A1D-04D5F861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01" y="4625085"/>
            <a:ext cx="1207958" cy="75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6B610-1002-4234-A7D7-459C1BFCA637}"/>
              </a:ext>
            </a:extLst>
          </p:cNvPr>
          <p:cNvSpPr txBox="1"/>
          <p:nvPr/>
        </p:nvSpPr>
        <p:spPr>
          <a:xfrm>
            <a:off x="1992099" y="505998"/>
            <a:ext cx="7180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FollowTheMoney</a:t>
            </a:r>
            <a:r>
              <a:rPr lang="en-US" sz="3200" dirty="0"/>
              <a:t> cutting edge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1FDEB-B613-41AF-A098-9A648A35A8EA}"/>
              </a:ext>
            </a:extLst>
          </p:cNvPr>
          <p:cNvSpPr txBox="1"/>
          <p:nvPr/>
        </p:nvSpPr>
        <p:spPr>
          <a:xfrm>
            <a:off x="1157247" y="2027444"/>
            <a:ext cx="10019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err="1"/>
              <a:t>JavaEE</a:t>
            </a:r>
            <a:r>
              <a:rPr lang="en-US" sz="3200" dirty="0"/>
              <a:t> scalable &amp; transactional backend</a:t>
            </a:r>
          </a:p>
          <a:p>
            <a:pPr marL="285750" indent="-285750">
              <a:buFontTx/>
              <a:buChar char="-"/>
            </a:pPr>
            <a:r>
              <a:rPr lang="en-US" sz="3200" dirty="0" err="1"/>
              <a:t>Frameworkless</a:t>
            </a:r>
            <a:r>
              <a:rPr lang="en-US" sz="3200" dirty="0"/>
              <a:t> frontend (vanilla </a:t>
            </a:r>
            <a:r>
              <a:rPr lang="en-US" sz="3200" dirty="0" err="1"/>
              <a:t>js</a:t>
            </a:r>
            <a:r>
              <a:rPr lang="en-US" sz="3200" dirty="0"/>
              <a:t> with </a:t>
            </a:r>
            <a:r>
              <a:rPr lang="en-US" sz="3200" dirty="0" err="1"/>
              <a:t>webcomponents</a:t>
            </a:r>
            <a:r>
              <a:rPr lang="en-US" sz="32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Rest API (</a:t>
            </a:r>
            <a:r>
              <a:rPr lang="en-US" sz="3200" dirty="0" err="1"/>
              <a:t>openAPI</a:t>
            </a:r>
            <a:r>
              <a:rPr lang="en-US" sz="3200" dirty="0"/>
              <a:t> latest standard)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Docker containers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Kibana monitoring</a:t>
            </a:r>
          </a:p>
        </p:txBody>
      </p:sp>
    </p:spTree>
    <p:extLst>
      <p:ext uri="{BB962C8B-B14F-4D97-AF65-F5344CB8AC3E}">
        <p14:creationId xmlns:p14="http://schemas.microsoft.com/office/powerpoint/2010/main" val="24095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A9EB-3496-424A-B6C5-A39CB0A1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FollowTheMoney</a:t>
            </a:r>
            <a:r>
              <a:rPr lang="en-US" dirty="0"/>
              <a:t> team</a:t>
            </a:r>
          </a:p>
        </p:txBody>
      </p:sp>
      <p:pic>
        <p:nvPicPr>
          <p:cNvPr id="4098" name="Picture 2" descr="Iman Rakhmetullin – Блог на vc.ru">
            <a:extLst>
              <a:ext uri="{FF2B5EF4-FFF2-40B4-BE49-F238E27FC236}">
                <a16:creationId xmlns:a16="http://schemas.microsoft.com/office/drawing/2014/main" id="{928A4F1B-2FD4-4967-9FA4-DF0002AC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57" y="18119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DF421-01C5-4D63-BF88-853A8353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61" y="1811986"/>
            <a:ext cx="1904999" cy="1936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2E445-C863-4D8C-94A2-0E6677A5FFF1}"/>
              </a:ext>
            </a:extLst>
          </p:cNvPr>
          <p:cNvSpPr txBox="1"/>
          <p:nvPr/>
        </p:nvSpPr>
        <p:spPr>
          <a:xfrm>
            <a:off x="1583659" y="3869660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Tony Alejandro</a:t>
            </a:r>
            <a:br>
              <a:rPr lang="en-US" dirty="0"/>
            </a:br>
            <a:r>
              <a:rPr lang="en-US" dirty="0"/>
              <a:t>front dev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88F2E-BA64-41B3-93B2-DA20D94681C6}"/>
              </a:ext>
            </a:extLst>
          </p:cNvPr>
          <p:cNvSpPr txBox="1"/>
          <p:nvPr/>
        </p:nvSpPr>
        <p:spPr>
          <a:xfrm>
            <a:off x="7995557" y="3838284"/>
            <a:ext cx="1951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Iman </a:t>
            </a:r>
            <a:r>
              <a:rPr lang="en-US" dirty="0" err="1"/>
              <a:t>Rakhmetullin</a:t>
            </a:r>
            <a:br>
              <a:rPr lang="en-US" dirty="0"/>
            </a:br>
            <a:r>
              <a:rPr lang="en-US" dirty="0"/>
              <a:t>lead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93DF0-7FA4-4249-B6C1-D2D97B2D8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58" y="1811986"/>
            <a:ext cx="1905000" cy="1973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4DE18D-C248-47F9-9976-EE9FB3EC2A9B}"/>
              </a:ext>
            </a:extLst>
          </p:cNvPr>
          <p:cNvSpPr txBox="1"/>
          <p:nvPr/>
        </p:nvSpPr>
        <p:spPr>
          <a:xfrm>
            <a:off x="4740554" y="3906933"/>
            <a:ext cx="184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Sebastien Michea</a:t>
            </a:r>
            <a:br>
              <a:rPr lang="en-US" dirty="0"/>
            </a:br>
            <a:r>
              <a:rPr lang="en-US" dirty="0"/>
              <a:t>back dev</a:t>
            </a:r>
          </a:p>
        </p:txBody>
      </p:sp>
    </p:spTree>
    <p:extLst>
      <p:ext uri="{BB962C8B-B14F-4D97-AF65-F5344CB8AC3E}">
        <p14:creationId xmlns:p14="http://schemas.microsoft.com/office/powerpoint/2010/main" val="378472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FollowTheMoney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michea</dc:creator>
  <cp:lastModifiedBy>sebastien michea</cp:lastModifiedBy>
  <cp:revision>15</cp:revision>
  <dcterms:created xsi:type="dcterms:W3CDTF">2020-04-25T22:39:17Z</dcterms:created>
  <dcterms:modified xsi:type="dcterms:W3CDTF">2020-04-26T00:41:31Z</dcterms:modified>
</cp:coreProperties>
</file>