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173-A3F3-F044-AB44-36EF573F6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A613-022B-B841-8FEB-B4B4AD53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17BA-E2D4-5843-96C7-C67248E8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5442-292B-3D44-8582-BBCE4B4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A1E2-DB41-0744-B62D-73E0016C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6D31-7E6E-DF44-8FE5-A739F832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D0ED-EEEC-844F-AC55-D9A2EFC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057F-CE17-1B45-A82F-29F52597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30F4-6C12-134E-B006-6729F100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7731-C2DE-0F46-83AF-5139303E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BACB-12A4-5748-AB1E-C5D691917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9BD5-9B4E-304F-8515-8910E1D4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9EA-869F-1940-98A3-E189B4FB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70F1C-A36B-414D-A647-A5A2ACDC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34F8-D5AF-AD41-BF3D-CFA349D4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C865-B20C-5D43-9711-7A2AAB2A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387D-8A3D-BD48-AD2F-1BD8B0C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1ED2-1DD3-2742-97F8-1CD2CF73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5977-7498-9241-B2C9-5696005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0687-E8A5-1943-B36F-B389921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FA40-9BA2-664C-8E68-8517593A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1CB4-5532-B14D-B8D3-A6FD525A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4BFD-2D66-E44B-AFA5-E9676BD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C817-CAEE-5F46-990E-7A623D69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285C-B900-1445-AB18-526D7476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CB55-8029-914A-8568-EE862076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9AFB-41B1-C34D-8B97-D1299EE3B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09E36-8BA2-404F-900C-81CAA033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1370-AC36-0345-93BE-E4F04B65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26C40-B986-064A-A32B-B47D5903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AAB5-BCE6-C040-84E5-E00E511A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A06-59C7-D148-AF1E-DF15F9A7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9274-955E-324D-A01C-F536EDC7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0C73-B73F-AC47-ADE6-CC44B5D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81660-89EB-0345-8649-F55EFD2D1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06042-F131-0A44-87B2-F80572ED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2560A-55FD-BE48-937E-A2A5389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439F8-D45B-1A41-8744-7E77612E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E39FF-3F75-3343-B9FF-65C2FC7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8AB5-14CD-0D48-B054-38C72C74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CC824-3056-0A40-8152-A5C14A4E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7EE8-9145-5B43-9C20-E7ECB601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3BCCB-7D5F-9041-A825-0E2AD68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7B675-DECF-A04A-A584-8F5AE1B8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D1868-0639-674D-9CB3-970C640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5BBCB-97E7-9349-897A-306A1057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519-842A-5541-AEF7-F3E0DE99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5E11-B13B-E245-BCD6-52689848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C2684-6C16-3749-A09A-29DAE35C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6CA5-FDEE-134C-A8D6-32190A2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7839-FBA1-DC4B-9E02-E03BEB3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3B19B-2705-004C-AF21-D32936C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7DD-BEE7-9C4E-9593-F8D5E723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AD82C-07F7-ED44-BBD1-DC4E1944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847B-5E65-7146-9321-EE76874C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5DA05-4BBF-C740-A0C5-8E0C199E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522B-3F41-434D-941E-7AD99FB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47DB-BE87-5746-B612-821E388A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AA9F-1D6C-DF4E-9F8C-76DC5655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90FD0-FF66-4145-9DC4-853A186E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97B7-94E9-E841-923F-77901C9D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545E-88F9-9D4A-863F-F2EB90468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1699-EDA4-EC4E-95EB-BA0FFC7B5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FF6B-FA15-3F4B-8BFD-F57705E75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D96BA-7510-C144-BEC6-0535E1432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Relationships()</a:t>
            </a:r>
          </a:p>
          <a:p>
            <a:pPr marL="457200" lvl="1" indent="0">
              <a:buNone/>
            </a:pPr>
            <a:r>
              <a:rPr lang="en-US" dirty="0"/>
              <a:t>MATCH p =(</a:t>
            </a:r>
            <a:r>
              <a:rPr lang="en-US" dirty="0" err="1"/>
              <a:t>a:Movie</a:t>
            </a:r>
            <a:r>
              <a:rPr lang="en-US" dirty="0"/>
              <a:t>)--&gt;(</a:t>
            </a:r>
            <a:r>
              <a:rPr lang="en-US" dirty="0" err="1"/>
              <a:t>b:Actor</a:t>
            </a:r>
            <a:r>
              <a:rPr lang="en-US" dirty="0"/>
              <a:t>)--&gt;(</a:t>
            </a:r>
            <a:r>
              <a:rPr lang="en-US" dirty="0" err="1"/>
              <a:t>c:Role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a.title</a:t>
            </a:r>
            <a:r>
              <a:rPr lang="en-US" dirty="0"/>
              <a:t> = "Avengers: Infinity War" AND </a:t>
            </a:r>
            <a:r>
              <a:rPr lang="en-US" dirty="0" err="1"/>
              <a:t>c.character</a:t>
            </a:r>
            <a:r>
              <a:rPr lang="en-US" dirty="0"/>
              <a:t>= "Hulk"</a:t>
            </a:r>
          </a:p>
          <a:p>
            <a:pPr marL="457200" lvl="1" indent="0">
              <a:buNone/>
            </a:pPr>
            <a:r>
              <a:rPr lang="en-US" dirty="0"/>
              <a:t>RETURN relationships(p)</a:t>
            </a:r>
          </a:p>
          <a:p>
            <a:pPr marL="457200" lvl="1" indent="0">
              <a:buNone/>
            </a:pPr>
            <a:r>
              <a:rPr lang="en-US" dirty="0"/>
              <a:t>(Currently outputs blank list)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Shortestpath</a:t>
            </a:r>
            <a:r>
              <a:rPr lang="en-US" dirty="0"/>
              <a:t>()</a:t>
            </a:r>
          </a:p>
          <a:p>
            <a:pPr marL="0" lvl="1" indent="0">
              <a:buNone/>
            </a:pPr>
            <a:r>
              <a:rPr lang="en-US" sz="2800" dirty="0"/>
              <a:t>      </a:t>
            </a:r>
            <a:r>
              <a:rPr lang="en-US" dirty="0"/>
              <a:t>MATCH path = </a:t>
            </a:r>
            <a:r>
              <a:rPr lang="en-US" dirty="0" err="1"/>
              <a:t>shortestpath</a:t>
            </a:r>
            <a:r>
              <a:rPr lang="en-US" dirty="0"/>
              <a:t>((</a:t>
            </a:r>
            <a:r>
              <a:rPr lang="en-US" dirty="0" err="1"/>
              <a:t>m:Movie</a:t>
            </a:r>
            <a:r>
              <a:rPr lang="en-US" dirty="0"/>
              <a:t> {title: "Avengers: Infinity War"})-[*..2]-(</a:t>
            </a:r>
            <a:r>
              <a:rPr lang="en-US" dirty="0" err="1"/>
              <a:t>r:Role</a:t>
            </a:r>
            <a:r>
              <a:rPr lang="en-US" dirty="0"/>
              <a:t> {</a:t>
            </a:r>
            <a:r>
              <a:rPr lang="en-US" dirty="0" err="1"/>
              <a:t>character:"Hulk</a:t>
            </a:r>
            <a:r>
              <a:rPr lang="en-US" dirty="0"/>
              <a:t>"})) </a:t>
            </a:r>
          </a:p>
          <a:p>
            <a:pPr marL="0" lvl="1" indent="0">
              <a:buNone/>
            </a:pPr>
            <a:r>
              <a:rPr lang="en-US" dirty="0"/>
              <a:t>       RETURN path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allshortestpaths</a:t>
            </a:r>
            <a:r>
              <a:rPr lang="en-US" dirty="0"/>
              <a:t>()</a:t>
            </a:r>
          </a:p>
          <a:p>
            <a:pPr marL="0" lvl="1" indent="0">
              <a:buNone/>
            </a:pPr>
            <a:r>
              <a:rPr lang="en-US" dirty="0"/>
              <a:t>       MATCH (</a:t>
            </a:r>
            <a:r>
              <a:rPr lang="en-US" dirty="0" err="1"/>
              <a:t>m:Movie</a:t>
            </a:r>
            <a:r>
              <a:rPr lang="en-US" dirty="0"/>
              <a:t> {title: "Normal Heart, The"}),(</a:t>
            </a:r>
            <a:r>
              <a:rPr lang="en-US" dirty="0" err="1"/>
              <a:t>r:Role</a:t>
            </a:r>
            <a:r>
              <a:rPr lang="en-US" dirty="0"/>
              <a:t> {</a:t>
            </a:r>
            <a:r>
              <a:rPr lang="en-US" dirty="0" err="1"/>
              <a:t>character:"Hulk</a:t>
            </a:r>
            <a:r>
              <a:rPr lang="en-US" dirty="0"/>
              <a:t>"})</a:t>
            </a:r>
          </a:p>
          <a:p>
            <a:pPr marL="0" lvl="1" indent="0">
              <a:buNone/>
            </a:pPr>
            <a:r>
              <a:rPr lang="en-US" dirty="0"/>
              <a:t>       RETURN </a:t>
            </a:r>
            <a:r>
              <a:rPr lang="en-US" dirty="0" err="1"/>
              <a:t>allshortestpaths</a:t>
            </a:r>
            <a:r>
              <a:rPr lang="en-US" dirty="0"/>
              <a:t>((m)-[*..2]-(r))</a:t>
            </a:r>
          </a:p>
        </p:txBody>
      </p:sp>
    </p:spTree>
    <p:extLst>
      <p:ext uri="{BB962C8B-B14F-4D97-AF65-F5344CB8AC3E}">
        <p14:creationId xmlns:p14="http://schemas.microsoft.com/office/powerpoint/2010/main" val="383142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importing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&lt;Load .csv </a:t>
            </a:r>
            <a:r>
              <a:rPr lang="en-US" b="1" u="sng" dirty="0"/>
              <a:t>without</a:t>
            </a:r>
            <a:r>
              <a:rPr lang="en-US" b="1" dirty="0"/>
              <a:t> headers on top&gt;</a:t>
            </a:r>
          </a:p>
          <a:p>
            <a:pPr marL="0" indent="0">
              <a:buNone/>
            </a:pPr>
            <a:r>
              <a:rPr lang="en-US" dirty="0"/>
              <a:t>LOAD CSV FROM &lt;‘URL of the importing file’&gt; AS line</a:t>
            </a:r>
          </a:p>
          <a:p>
            <a:pPr marL="0" indent="0">
              <a:buNone/>
            </a:pPr>
            <a:r>
              <a:rPr lang="en-US" dirty="0"/>
              <a:t>CREATE (:Artist { name: line[1], year: </a:t>
            </a:r>
            <a:r>
              <a:rPr lang="en-US" dirty="0" err="1"/>
              <a:t>toInteger</a:t>
            </a:r>
            <a:r>
              <a:rPr lang="en-US" dirty="0"/>
              <a:t>(line[2])})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&lt;Load .csv </a:t>
            </a:r>
            <a:r>
              <a:rPr lang="en-US" b="1" u="sng" dirty="0"/>
              <a:t>with</a:t>
            </a:r>
            <a:r>
              <a:rPr lang="en-US" b="1" dirty="0"/>
              <a:t> headers on top&gt;</a:t>
            </a:r>
          </a:p>
          <a:p>
            <a:pPr marL="0" indent="0">
              <a:buNone/>
            </a:pPr>
            <a:r>
              <a:rPr lang="en-US" dirty="0"/>
              <a:t>LOAD CSV WITH HEADERS FROM &lt;‘URL of the importing file’&gt; AS line </a:t>
            </a:r>
          </a:p>
          <a:p>
            <a:pPr marL="0" indent="0">
              <a:buNone/>
            </a:pPr>
            <a:r>
              <a:rPr lang="en-US" dirty="0"/>
              <a:t>CREATE (:Artist { name: line.&lt;column_1_name&gt;, year: </a:t>
            </a:r>
            <a:r>
              <a:rPr lang="en-US" dirty="0" err="1"/>
              <a:t>toInteger</a:t>
            </a:r>
            <a:r>
              <a:rPr lang="en-US" dirty="0"/>
              <a:t>(line.&lt;column_2_name&gt;)})</a:t>
            </a:r>
          </a:p>
        </p:txBody>
      </p:sp>
    </p:spTree>
    <p:extLst>
      <p:ext uri="{BB962C8B-B14F-4D97-AF65-F5344CB8AC3E}">
        <p14:creationId xmlns:p14="http://schemas.microsoft.com/office/powerpoint/2010/main" val="87796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importing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&lt;Load .csv with field terminator&gt;</a:t>
            </a:r>
          </a:p>
          <a:p>
            <a:pPr marL="0" indent="0">
              <a:buNone/>
            </a:pPr>
            <a:r>
              <a:rPr lang="en-US" dirty="0"/>
              <a:t>LOAD CSV FROM &lt;‘URL of the importing file’&gt; AS line FIELDTERMINATOR ';' CREATE (:Artist { name: line[1], year: </a:t>
            </a:r>
            <a:r>
              <a:rPr lang="en-US" dirty="0" err="1"/>
              <a:t>toInteger</a:t>
            </a:r>
            <a:r>
              <a:rPr lang="en-US" dirty="0"/>
              <a:t>(line[2])})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&lt;Load large amount of data from .csv using periodic commit&gt;</a:t>
            </a:r>
          </a:p>
          <a:p>
            <a:pPr marL="0" indent="0">
              <a:buNone/>
            </a:pPr>
            <a:r>
              <a:rPr lang="en-US" dirty="0"/>
              <a:t>USING PERIODIC COMMIT &lt;number of rows per commit&gt; </a:t>
            </a:r>
          </a:p>
          <a:p>
            <a:pPr marL="0" indent="0">
              <a:buNone/>
            </a:pPr>
            <a:r>
              <a:rPr lang="en-US" dirty="0"/>
              <a:t>LOAD CSV FROM &lt;‘URL of the importing file’&gt; AS line </a:t>
            </a:r>
          </a:p>
          <a:p>
            <a:pPr marL="0" indent="0">
              <a:buNone/>
            </a:pPr>
            <a:r>
              <a:rPr lang="en-US" dirty="0"/>
              <a:t>CREATE (:Artist { name: line[1], year: </a:t>
            </a:r>
            <a:r>
              <a:rPr lang="en-US" dirty="0" err="1"/>
              <a:t>toInteger</a:t>
            </a:r>
            <a:r>
              <a:rPr lang="en-US" dirty="0"/>
              <a:t>(line[2])})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926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DELETING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&lt;To Delete all node with its relationships&gt;</a:t>
            </a:r>
          </a:p>
          <a:p>
            <a:pPr marL="0" indent="0">
              <a:buNone/>
            </a:pPr>
            <a:r>
              <a:rPr lang="en-US" dirty="0"/>
              <a:t>MATCH (n:&lt;</a:t>
            </a:r>
            <a:r>
              <a:rPr lang="en-US" dirty="0" err="1"/>
              <a:t>node_name</a:t>
            </a:r>
            <a:r>
              <a:rPr lang="en-US" dirty="0"/>
              <a:t>&gt;) DETACH DELETE n</a:t>
            </a:r>
          </a:p>
        </p:txBody>
      </p:sp>
    </p:spTree>
    <p:extLst>
      <p:ext uri="{BB962C8B-B14F-4D97-AF65-F5344CB8AC3E}">
        <p14:creationId xmlns:p14="http://schemas.microsoft.com/office/powerpoint/2010/main" val="272573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SQL, Cypher is all about expressing graph patterns. We added a special clause MATCH for matching those patterns in your data.</a:t>
            </a:r>
          </a:p>
          <a:p>
            <a:r>
              <a:rPr lang="en-US" dirty="0"/>
              <a:t>We represent the circles of node entities with round parentheses, like this: (</a:t>
            </a:r>
            <a:r>
              <a:rPr lang="en-US" dirty="0" err="1"/>
              <a:t>p:Product</a:t>
            </a:r>
            <a:r>
              <a:rPr lang="en-US" dirty="0"/>
              <a:t>).</a:t>
            </a:r>
          </a:p>
          <a:p>
            <a:r>
              <a:rPr lang="en-US" dirty="0"/>
              <a:t>And arrows of relationships are drawn as such --&gt;, you can add relationship-type and other information in square brackets</a:t>
            </a:r>
            <a:br>
              <a:rPr lang="en-US" dirty="0"/>
            </a:br>
            <a:r>
              <a:rPr lang="en-US" dirty="0"/>
              <a:t>-[:ORDERED]-&gt;.</a:t>
            </a:r>
          </a:p>
          <a:p>
            <a:r>
              <a:rPr lang="en-US" dirty="0"/>
              <a:t>Bringing both together ()--&gt;()&lt;--() looks almost like our original diagram. It gives us a first hint at the expressiveness of graph patterns: (</a:t>
            </a:r>
            <a:r>
              <a:rPr lang="en-US" dirty="0" err="1"/>
              <a:t>cust:Customer</a:t>
            </a:r>
            <a:r>
              <a:rPr lang="en-US" dirty="0"/>
              <a:t>)-[:ISSUED]-&gt;(</a:t>
            </a:r>
            <a:r>
              <a:rPr lang="en-US" dirty="0" err="1"/>
              <a:t>o:Order</a:t>
            </a:r>
            <a:r>
              <a:rPr lang="en-US" dirty="0"/>
              <a:t>)-[:CONTAINS]-&gt;(</a:t>
            </a:r>
            <a:r>
              <a:rPr lang="en-US" dirty="0" err="1"/>
              <a:t>prod:Product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20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== RETURN</a:t>
            </a:r>
          </a:p>
          <a:p>
            <a:r>
              <a:rPr lang="en-US" dirty="0"/>
              <a:t>FROM == MATCH</a:t>
            </a:r>
          </a:p>
          <a:p>
            <a:r>
              <a:rPr lang="en-US" dirty="0"/>
              <a:t>ORDER BY == ORDER BY</a:t>
            </a:r>
          </a:p>
          <a:p>
            <a:r>
              <a:rPr lang="en-US" dirty="0"/>
              <a:t>LIMIT == LIMIT</a:t>
            </a:r>
          </a:p>
          <a:p>
            <a:endParaRPr lang="en-US" dirty="0"/>
          </a:p>
          <a:p>
            <a:r>
              <a:rPr lang="en-US" dirty="0"/>
              <a:t>MATCH (</a:t>
            </a:r>
            <a:r>
              <a:rPr lang="en-US" dirty="0" err="1"/>
              <a:t>p:Product</a:t>
            </a:r>
            <a:r>
              <a:rPr lang="en-US" dirty="0"/>
              <a:t> {</a:t>
            </a:r>
            <a:r>
              <a:rPr lang="en-US" dirty="0" err="1"/>
              <a:t>productName</a:t>
            </a:r>
            <a:r>
              <a:rPr lang="en-US" dirty="0"/>
              <a:t>:"</a:t>
            </a:r>
            <a:r>
              <a:rPr lang="en-US" dirty="0" err="1"/>
              <a:t>Chocolade</a:t>
            </a:r>
            <a:r>
              <a:rPr lang="en-US" dirty="0"/>
              <a:t>"}) == 			FROM products AS p WHERE </a:t>
            </a:r>
            <a:r>
              <a:rPr lang="en-US" dirty="0" err="1"/>
              <a:t>p.ProductName</a:t>
            </a:r>
            <a:r>
              <a:rPr lang="en-US" dirty="0"/>
              <a:t> = '</a:t>
            </a:r>
            <a:r>
              <a:rPr lang="en-US" dirty="0" err="1"/>
              <a:t>Chocolade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2072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LIKE operator is replaced by a STARTS WITH (there are also CONTAINS and ENDS WITH) all three of which are index supported.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p.ProductName</a:t>
            </a:r>
            <a:r>
              <a:rPr lang="en-US" dirty="0"/>
              <a:t> LIKE 'C%' AND </a:t>
            </a:r>
            <a:r>
              <a:rPr lang="en-US" dirty="0" err="1"/>
              <a:t>p.UnitPrice</a:t>
            </a:r>
            <a:r>
              <a:rPr lang="en-US" dirty="0"/>
              <a:t> &gt; 100 == 			WHERE </a:t>
            </a:r>
            <a:r>
              <a:rPr lang="en-US" dirty="0" err="1"/>
              <a:t>p.productName</a:t>
            </a:r>
            <a:r>
              <a:rPr lang="en-US" dirty="0"/>
              <a:t> STARTS WITH "C" </a:t>
            </a:r>
            <a:r>
              <a:rPr lang="en-US" dirty="0">
                <a:effectLst/>
              </a:rPr>
              <a:t>AND</a:t>
            </a:r>
            <a:r>
              <a:rPr lang="en-US" dirty="0"/>
              <a:t> </a:t>
            </a:r>
            <a:r>
              <a:rPr lang="en-US" dirty="0" err="1"/>
              <a:t>p.unitPrice</a:t>
            </a:r>
            <a:r>
              <a:rPr lang="en-US" dirty="0"/>
              <a:t> &gt; 100</a:t>
            </a:r>
          </a:p>
          <a:p>
            <a:pPr lvl="1"/>
            <a:r>
              <a:rPr lang="en-US" dirty="0"/>
              <a:t>You can also use a regular expression, like </a:t>
            </a:r>
            <a:r>
              <a:rPr lang="en-US" dirty="0" err="1"/>
              <a:t>p.productName</a:t>
            </a:r>
            <a:r>
              <a:rPr lang="en-US" dirty="0"/>
              <a:t> =~ "C.*”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  <a:r>
              <a:rPr lang="ko-KR" altLang="en-US" dirty="0"/>
              <a:t> </a:t>
            </a:r>
            <a:r>
              <a:rPr lang="en-US" altLang="ko-KR" dirty="0"/>
              <a:t>(Join)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9075"/>
            <a:ext cx="10515600" cy="2147888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MATCH (</a:t>
            </a:r>
            <a:r>
              <a:rPr lang="en-US" sz="1800" dirty="0" err="1"/>
              <a:t>p:Product</a:t>
            </a:r>
            <a:r>
              <a:rPr lang="en-US" sz="1800" dirty="0"/>
              <a:t> {</a:t>
            </a:r>
            <a:r>
              <a:rPr lang="en-US" sz="1800" dirty="0" err="1"/>
              <a:t>productName</a:t>
            </a:r>
            <a:r>
              <a:rPr lang="en-US" sz="1800" dirty="0"/>
              <a:t>:"</a:t>
            </a:r>
            <a:r>
              <a:rPr lang="en-US" sz="1800" dirty="0" err="1"/>
              <a:t>Chocolade</a:t>
            </a:r>
            <a:r>
              <a:rPr lang="en-US" sz="1800" dirty="0"/>
              <a:t>"})&lt;-[:PRODUCT]-(:Order)&lt;-[:PURCHASED]-(</a:t>
            </a:r>
            <a:r>
              <a:rPr lang="en-US" sz="1800" dirty="0" err="1"/>
              <a:t>c:Customer</a:t>
            </a:r>
            <a:r>
              <a:rPr lang="en-US" sz="18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RETURN distinct </a:t>
            </a:r>
            <a:r>
              <a:rPr lang="en-US" sz="1800" dirty="0" err="1"/>
              <a:t>c.companyName</a:t>
            </a:r>
            <a:r>
              <a:rPr lang="en-US" sz="1800" dirty="0"/>
              <a:t>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F49B4-CD69-034A-9B64-1E336F02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56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 (Outer Join)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6E677-D32A-CF46-8A55-4A46EACDF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011"/>
            <a:ext cx="80391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A5844-72C3-F74A-A45B-D11D1275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6847"/>
            <a:ext cx="8585200" cy="11303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18E72EE-C2CC-F04E-B3FF-14FB1FF7DDFF}"/>
              </a:ext>
            </a:extLst>
          </p:cNvPr>
          <p:cNvSpPr/>
          <p:nvPr/>
        </p:nvSpPr>
        <p:spPr>
          <a:xfrm>
            <a:off x="628650" y="2269067"/>
            <a:ext cx="255269" cy="55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4992BCA-6451-4449-9165-AE1FC3D4DBE2}"/>
              </a:ext>
            </a:extLst>
          </p:cNvPr>
          <p:cNvSpPr/>
          <p:nvPr/>
        </p:nvSpPr>
        <p:spPr>
          <a:xfrm rot="20348162" flipH="1">
            <a:off x="306971" y="2458057"/>
            <a:ext cx="1540194" cy="2601171"/>
          </a:xfrm>
          <a:prstGeom prst="arc">
            <a:avLst>
              <a:gd name="adj1" fmla="val 16200000"/>
              <a:gd name="adj2" fmla="val 3367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aggregation functions like sum, count, </a:t>
            </a:r>
            <a:r>
              <a:rPr lang="en-US" dirty="0" err="1"/>
              <a:t>avg</a:t>
            </a:r>
            <a:r>
              <a:rPr lang="en-US" dirty="0"/>
              <a:t>, max both in SQL and Cypher.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Creating new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&lt;Creating new relationship between existing nodes&gt;</a:t>
            </a:r>
          </a:p>
          <a:p>
            <a:pPr marL="0" indent="0">
              <a:buNone/>
            </a:pPr>
            <a:r>
              <a:rPr lang="en-US" dirty="0"/>
              <a:t>	CREATE (n)-[</a:t>
            </a:r>
            <a:r>
              <a:rPr lang="en-US" dirty="0" err="1"/>
              <a:t>r:KNOWS</a:t>
            </a:r>
            <a:r>
              <a:rPr lang="en-US" dirty="0"/>
              <a:t>]-&gt;(m)</a:t>
            </a:r>
          </a:p>
          <a:p>
            <a:pPr marL="0" indent="0">
              <a:buNone/>
            </a:pPr>
            <a:r>
              <a:rPr lang="en-US" dirty="0"/>
              <a:t>         - Create a relationship with the given type and direction; bind a 	variable to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MATCH (</a:t>
            </a:r>
            <a:r>
              <a:rPr lang="en-US" dirty="0" err="1"/>
              <a:t>a:Person</a:t>
            </a:r>
            <a:r>
              <a:rPr lang="en-US" dirty="0"/>
              <a:t> {name: $value1}), (</a:t>
            </a:r>
            <a:r>
              <a:rPr lang="en-US" dirty="0" err="1"/>
              <a:t>b:Person</a:t>
            </a:r>
            <a:r>
              <a:rPr lang="en-US" dirty="0"/>
              <a:t> {name: $value2}) </a:t>
            </a:r>
          </a:p>
          <a:p>
            <a:pPr marL="0" indent="0">
              <a:buNone/>
            </a:pPr>
            <a:r>
              <a:rPr lang="en-US" dirty="0"/>
              <a:t>	MERGE (a)-[</a:t>
            </a:r>
            <a:r>
              <a:rPr lang="en-US" dirty="0" err="1"/>
              <a:t>r:LOVES</a:t>
            </a:r>
            <a:r>
              <a:rPr lang="en-US" dirty="0"/>
              <a:t>]-&gt;(b)</a:t>
            </a:r>
          </a:p>
          <a:p>
            <a:pPr marL="0" indent="0">
              <a:buNone/>
            </a:pPr>
            <a:r>
              <a:rPr lang="en-US" dirty="0"/>
              <a:t>         - MERGE finds or creates a relationship between the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a:Actor</a:t>
            </a:r>
            <a:r>
              <a:rPr lang="en-US" dirty="0"/>
              <a:t> { name: 'Charlie Sheen' })-[:ACTED_IN]-&gt;(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RETURN a { .name, movies: collect(m { .title, .year })}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3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483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Neo4j</vt:lpstr>
      <vt:lpstr>Cypher</vt:lpstr>
      <vt:lpstr>SQL VS. Cypher</vt:lpstr>
      <vt:lpstr>SQL VS. Cypher</vt:lpstr>
      <vt:lpstr>SQL VS. Cypher (Join)</vt:lpstr>
      <vt:lpstr>SQL VS. Cypher (Outer Join)</vt:lpstr>
      <vt:lpstr>SQL VS. Cypher</vt:lpstr>
      <vt:lpstr>Cypher Creating new relationship</vt:lpstr>
      <vt:lpstr>Cypher List</vt:lpstr>
      <vt:lpstr>Cypher Functions</vt:lpstr>
      <vt:lpstr>Cypher importing CSV file</vt:lpstr>
      <vt:lpstr>Cypher importing CSV file</vt:lpstr>
      <vt:lpstr>Cypher DELETING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Edward Kim</dc:creator>
  <cp:lastModifiedBy>Edward Kim</cp:lastModifiedBy>
  <cp:revision>17</cp:revision>
  <dcterms:created xsi:type="dcterms:W3CDTF">2018-05-24T00:33:10Z</dcterms:created>
  <dcterms:modified xsi:type="dcterms:W3CDTF">2018-05-25T07:46:11Z</dcterms:modified>
</cp:coreProperties>
</file>