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4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63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2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302C-37FE-45C0-8344-E67EA6BE519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E6BF-49C5-4D44-A5FA-26EFF870C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0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STORY SHAPE</a:t>
            </a:r>
            <a:endParaRPr lang="en-GB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Plotting a fiction/Story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331597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</a:t>
            </a:r>
            <a:r>
              <a:rPr lang="en-GB" sz="6000" b="1" dirty="0" smtClean="0"/>
              <a:t>STORY SHAPE TEMPLATE</a:t>
            </a:r>
            <a:endParaRPr lang="en-GB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" y="1956158"/>
            <a:ext cx="11680723" cy="6568409"/>
          </a:xfrm>
        </p:spPr>
      </p:pic>
    </p:spTree>
    <p:extLst>
      <p:ext uri="{BB962C8B-B14F-4D97-AF65-F5344CB8AC3E}">
        <p14:creationId xmlns:p14="http://schemas.microsoft.com/office/powerpoint/2010/main" val="328522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</a:t>
            </a:r>
            <a:r>
              <a:rPr lang="en-GB" sz="5400" b="1" dirty="0" smtClean="0"/>
              <a:t>Elements of a story shape.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" y="1395719"/>
            <a:ext cx="10763865" cy="5241055"/>
          </a:xfrm>
        </p:spPr>
        <p:txBody>
          <a:bodyPr>
            <a:normAutofit fontScale="92500" lnSpcReduction="20000"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The elements of a story shape are:</a:t>
            </a:r>
          </a:p>
          <a:p>
            <a:pPr marL="0" indent="0">
              <a:buNone/>
            </a:pPr>
            <a:endParaRPr lang="en-GB" sz="3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sz="3200" b="1" dirty="0" smtClean="0"/>
              <a:t>The Beginning/ introduction-</a:t>
            </a:r>
            <a:r>
              <a:rPr lang="en-GB" sz="3200" dirty="0" smtClean="0"/>
              <a:t> introduces the setting and the character.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/>
              <a:t>The Build ups- </a:t>
            </a:r>
            <a:r>
              <a:rPr lang="en-GB" sz="3200" dirty="0" smtClean="0"/>
              <a:t>when difficult situation/problem arises for the characters.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/>
              <a:t>The Climax-  </a:t>
            </a:r>
            <a:r>
              <a:rPr lang="en-GB" sz="3200" dirty="0" smtClean="0"/>
              <a:t>The point where the difficulty or excitement is at the peak.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/>
              <a:t>The Resolution: </a:t>
            </a:r>
            <a:r>
              <a:rPr lang="en-GB" sz="3200" dirty="0" smtClean="0"/>
              <a:t>This is where things get sorted out.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/>
              <a:t>The End/Conclusion: </a:t>
            </a:r>
            <a:r>
              <a:rPr lang="en-GB" sz="3200" dirty="0" smtClean="0"/>
              <a:t>It reveals how the story ended- Comedy/ Tragedy.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66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             ACTIVITY.</a:t>
            </a:r>
            <a:endParaRPr lang="en-GB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16193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GB" sz="6600" dirty="0" smtClean="0"/>
          </a:p>
          <a:p>
            <a:pPr marL="457200" lvl="1" indent="0">
              <a:buNone/>
            </a:pPr>
            <a:r>
              <a:rPr lang="en-GB" sz="6600" dirty="0" smtClean="0"/>
              <a:t>Make  brief notes about the introduction, build up, climax, resolution and the ending of  your own story in the story planner.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487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STORY SHAPE</vt:lpstr>
      <vt:lpstr>            STORY SHAPE TEMPLATE</vt:lpstr>
      <vt:lpstr>             Elements of a story shape.</vt:lpstr>
      <vt:lpstr>                    ACTIVITY.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SHAPE</dc:title>
  <dc:creator>IBUSAM12</dc:creator>
  <cp:lastModifiedBy>IBUSAM12</cp:lastModifiedBy>
  <cp:revision>14</cp:revision>
  <dcterms:created xsi:type="dcterms:W3CDTF">2018-09-25T16:28:05Z</dcterms:created>
  <dcterms:modified xsi:type="dcterms:W3CDTF">2018-09-26T14:52:22Z</dcterms:modified>
</cp:coreProperties>
</file>