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6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5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46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6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0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5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88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50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7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0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2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7" y="1122363"/>
            <a:ext cx="11120582" cy="1288328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latin typeface="Arial Narrow" panose="020B0606020202030204" pitchFamily="34" charset="0"/>
              </a:rPr>
              <a:t>Moduláris</a:t>
            </a:r>
            <a:r>
              <a:rPr lang="en-US" sz="5400" b="1" dirty="0" smtClean="0">
                <a:latin typeface="Arial Narrow" panose="020B0606020202030204" pitchFamily="34" charset="0"/>
              </a:rPr>
              <a:t> digitalis </a:t>
            </a:r>
            <a:r>
              <a:rPr lang="en-US" sz="5400" b="1" dirty="0" err="1" smtClean="0">
                <a:latin typeface="Arial Narrow" panose="020B0606020202030204" pitchFamily="34" charset="0"/>
              </a:rPr>
              <a:t>hőmérő</a:t>
            </a:r>
            <a:r>
              <a:rPr lang="en-US" sz="5400" b="1" dirty="0" smtClean="0">
                <a:latin typeface="Arial Narrow" panose="020B0606020202030204" pitchFamily="34" charset="0"/>
              </a:rPr>
              <a:t> </a:t>
            </a:r>
            <a:r>
              <a:rPr lang="en-US" sz="5400" b="1" dirty="0" err="1" smtClean="0">
                <a:latin typeface="Arial Narrow" panose="020B0606020202030204" pitchFamily="34" charset="0"/>
              </a:rPr>
              <a:t>fejlesztése</a:t>
            </a:r>
            <a:endParaRPr lang="hu-HU" sz="54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8073"/>
            <a:ext cx="9144000" cy="314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Foltányi Bence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BME </a:t>
            </a:r>
            <a:r>
              <a:rPr lang="en-US" dirty="0" err="1" smtClean="0"/>
              <a:t>Villamosmérnök</a:t>
            </a:r>
            <a:r>
              <a:rPr lang="en-US" dirty="0" smtClean="0"/>
              <a:t> BSC </a:t>
            </a:r>
            <a:r>
              <a:rPr lang="en-US" dirty="0" err="1" smtClean="0"/>
              <a:t>képzés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Önálló</a:t>
            </a:r>
            <a:r>
              <a:rPr lang="en-US" dirty="0" smtClean="0"/>
              <a:t> </a:t>
            </a:r>
            <a:r>
              <a:rPr lang="en-US" dirty="0" err="1" smtClean="0"/>
              <a:t>Laboratórium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Konzulens</a:t>
            </a:r>
            <a:r>
              <a:rPr lang="en-US" dirty="0" smtClean="0"/>
              <a:t>: Nagy </a:t>
            </a:r>
            <a:r>
              <a:rPr lang="en-US" dirty="0" err="1" smtClean="0"/>
              <a:t>Ákos</a:t>
            </a:r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81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Arial Rounded MT Bold" panose="020F0704030504030204" pitchFamily="34" charset="0"/>
              </a:rPr>
              <a:t>Feladat</a:t>
            </a:r>
            <a:r>
              <a:rPr lang="en-US" u="sng" dirty="0" smtClean="0">
                <a:latin typeface="Arial Rounded MT Bold" panose="020F0704030504030204" pitchFamily="34" charset="0"/>
              </a:rPr>
              <a:t> </a:t>
            </a:r>
            <a:r>
              <a:rPr lang="en-US" u="sng" dirty="0" err="1" smtClean="0">
                <a:latin typeface="Arial Rounded MT Bold" panose="020F0704030504030204" pitchFamily="34" charset="0"/>
              </a:rPr>
              <a:t>bemutatása</a:t>
            </a:r>
            <a:endParaRPr lang="hu-HU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31846" y="1857080"/>
            <a:ext cx="9636154" cy="4377465"/>
          </a:xfrm>
        </p:spPr>
        <p:txBody>
          <a:bodyPr wrap="square" tIns="0" bIns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anose="020F0704030504030204" pitchFamily="34" charset="0"/>
              </a:rPr>
              <a:t>Két </a:t>
            </a:r>
            <a:r>
              <a:rPr lang="en-US" dirty="0" err="1" smtClean="0">
                <a:latin typeface="Arial Rounded MT Bold" panose="020F0704030504030204" pitchFamily="34" charset="0"/>
              </a:rPr>
              <a:t>modulból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álló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rendszer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fejlesztése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anose="020F0704030504030204" pitchFamily="34" charset="0"/>
              </a:rPr>
              <a:t>A </a:t>
            </a:r>
            <a:r>
              <a:rPr lang="en-US" dirty="0" err="1" smtClean="0">
                <a:latin typeface="Arial Rounded MT Bold" panose="020F0704030504030204" pitchFamily="34" charset="0"/>
              </a:rPr>
              <a:t>modulok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közti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kommunikáció</a:t>
            </a:r>
            <a:r>
              <a:rPr lang="en-US" dirty="0" smtClean="0">
                <a:latin typeface="Arial Rounded MT Bold" panose="020F0704030504030204" pitchFamily="34" charset="0"/>
              </a:rPr>
              <a:t> Bluetooth-on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 Rounded MT Bold" panose="020F0704030504030204" pitchFamily="34" charset="0"/>
              </a:rPr>
              <a:t>Nagyobbik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modult</a:t>
            </a:r>
            <a:r>
              <a:rPr lang="en-US" dirty="0" smtClean="0">
                <a:latin typeface="Arial Rounded MT Bold" panose="020F0704030504030204" pitchFamily="34" charset="0"/>
              </a:rPr>
              <a:t> discovery kit </a:t>
            </a:r>
            <a:r>
              <a:rPr lang="en-US" dirty="0" err="1" smtClean="0">
                <a:latin typeface="Arial Rounded MT Bold" panose="020F0704030504030204" pitchFamily="34" charset="0"/>
              </a:rPr>
              <a:t>vezétkli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 Rounded MT Bold" panose="020F0704030504030204" pitchFamily="34" charset="0"/>
              </a:rPr>
              <a:t>Kisebbik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gomb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elemről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működik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40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Belső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hardware </a:t>
            </a:r>
            <a:r>
              <a:rPr lang="en-US" dirty="0" err="1" smtClean="0">
                <a:latin typeface="Arial Rounded MT Bold" panose="020F0704030504030204" pitchFamily="34" charset="0"/>
              </a:rPr>
              <a:t>tervezése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Kiegészítő </a:t>
            </a:r>
            <a:r>
              <a:rPr lang="en-US" dirty="0" err="1" smtClean="0"/>
              <a:t>áramkör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discovery </a:t>
            </a:r>
            <a:r>
              <a:rPr lang="en-US" dirty="0" err="1" smtClean="0"/>
              <a:t>kithez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M4 –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mikroprocesszor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2x16 </a:t>
            </a:r>
            <a:r>
              <a:rPr lang="en-US" dirty="0" err="1" smtClean="0"/>
              <a:t>karakteres</a:t>
            </a:r>
            <a:r>
              <a:rPr lang="en-US" dirty="0" smtClean="0"/>
              <a:t> LCD </a:t>
            </a:r>
            <a:r>
              <a:rPr lang="en-US" dirty="0" err="1" smtClean="0"/>
              <a:t>kijelző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Háttér</a:t>
            </a:r>
            <a:r>
              <a:rPr lang="en-US" dirty="0" smtClean="0"/>
              <a:t> </a:t>
            </a:r>
            <a:r>
              <a:rPr lang="en-US" dirty="0" err="1" smtClean="0"/>
              <a:t>világítás</a:t>
            </a:r>
            <a:r>
              <a:rPr lang="en-US" dirty="0" smtClean="0"/>
              <a:t> PWM-el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Külső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hardware </a:t>
            </a:r>
            <a:r>
              <a:rPr lang="en-US" dirty="0" err="1" smtClean="0">
                <a:latin typeface="Arial Rounded MT Bold" panose="020F0704030504030204" pitchFamily="34" charset="0"/>
              </a:rPr>
              <a:t>tervezése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STM32L0 </a:t>
            </a:r>
            <a:r>
              <a:rPr lang="en-US" dirty="0" err="1" smtClean="0"/>
              <a:t>mikrokontroller</a:t>
            </a:r>
            <a:r>
              <a:rPr lang="en-US" dirty="0" smtClean="0"/>
              <a:t>, </a:t>
            </a:r>
            <a:r>
              <a:rPr lang="en-US" dirty="0" err="1" smtClean="0"/>
              <a:t>kis</a:t>
            </a:r>
            <a:r>
              <a:rPr lang="en-US" dirty="0" smtClean="0"/>
              <a:t> </a:t>
            </a:r>
            <a:r>
              <a:rPr lang="en-US" dirty="0" err="1" smtClean="0"/>
              <a:t>fogyasztás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M0 –</a:t>
            </a:r>
            <a:r>
              <a:rPr lang="en-US" dirty="0" err="1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Külső</a:t>
            </a:r>
            <a:r>
              <a:rPr lang="en-US" dirty="0" smtClean="0"/>
              <a:t> 8MHz-es </a:t>
            </a:r>
            <a:r>
              <a:rPr lang="en-US" dirty="0" err="1" smtClean="0"/>
              <a:t>oszcillátor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Bluetooth </a:t>
            </a:r>
            <a:r>
              <a:rPr lang="en-US" dirty="0" err="1" smtClean="0">
                <a:latin typeface="Arial Rounded MT Bold" panose="020F0704030504030204" pitchFamily="34" charset="0"/>
              </a:rPr>
              <a:t>működése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846" y="1857080"/>
            <a:ext cx="100332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UART </a:t>
            </a:r>
            <a:r>
              <a:rPr lang="en-US" sz="2800" dirty="0" err="1" smtClean="0"/>
              <a:t>interfészen</a:t>
            </a:r>
            <a:r>
              <a:rPr lang="en-US" sz="2800" dirty="0" smtClean="0"/>
              <a:t> ASCII </a:t>
            </a:r>
            <a:r>
              <a:rPr lang="en-US" sz="2800" dirty="0" err="1" smtClean="0"/>
              <a:t>parancsokkal</a:t>
            </a:r>
            <a:r>
              <a:rPr lang="en-US" sz="2800" dirty="0" smtClean="0"/>
              <a:t> </a:t>
            </a:r>
            <a:r>
              <a:rPr lang="en-US" sz="2800" dirty="0" err="1" smtClean="0"/>
              <a:t>vezérelhető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GATT – Generic Attribute Profile – </a:t>
            </a:r>
            <a:r>
              <a:rPr lang="en-US" sz="2800" dirty="0" err="1" smtClean="0"/>
              <a:t>hierarchikus</a:t>
            </a:r>
            <a:r>
              <a:rPr lang="en-US" sz="2800" dirty="0" smtClean="0"/>
              <a:t> </a:t>
            </a:r>
            <a:r>
              <a:rPr lang="en-US" sz="2800" dirty="0" err="1" smtClean="0"/>
              <a:t>adatstruktúra</a:t>
            </a:r>
            <a:r>
              <a:rPr lang="en-US" sz="2800" dirty="0" smtClean="0"/>
              <a:t> Bluetooth LE </a:t>
            </a:r>
            <a:r>
              <a:rPr lang="en-US" sz="2800" dirty="0" err="1" smtClean="0"/>
              <a:t>eszközök</a:t>
            </a:r>
            <a:r>
              <a:rPr lang="en-US" sz="2800" dirty="0" smtClean="0"/>
              <a:t> </a:t>
            </a:r>
            <a:r>
              <a:rPr lang="en-US" sz="2800" dirty="0" err="1" smtClean="0"/>
              <a:t>között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Kliens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fogadja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Szerver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fogad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Karakterisztika</a:t>
            </a:r>
            <a:r>
              <a:rPr lang="en-US" sz="2800" dirty="0" smtClean="0"/>
              <a:t>: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tartalmazó</a:t>
            </a:r>
            <a:r>
              <a:rPr lang="en-US" sz="2800" dirty="0" smtClean="0"/>
              <a:t> </a:t>
            </a:r>
            <a:r>
              <a:rPr lang="en-US" sz="2800" dirty="0" err="1" smtClean="0"/>
              <a:t>szerkezet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Szolgáltatás</a:t>
            </a:r>
            <a:r>
              <a:rPr lang="en-US" sz="2800" dirty="0" smtClean="0"/>
              <a:t>: </a:t>
            </a:r>
            <a:r>
              <a:rPr lang="en-US" sz="2800" dirty="0" err="1" smtClean="0"/>
              <a:t>több</a:t>
            </a:r>
            <a:r>
              <a:rPr lang="en-US" sz="2800" dirty="0" smtClean="0"/>
              <a:t>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összefoglal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funkció</a:t>
            </a:r>
            <a:r>
              <a:rPr lang="en-US" sz="2800" dirty="0" smtClean="0"/>
              <a:t> </a:t>
            </a:r>
            <a:r>
              <a:rPr lang="en-US" sz="2800" dirty="0" err="1" smtClean="0"/>
              <a:t>megvalósításához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944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Belső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szoftverének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fejlesztése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</a:t>
            </a:r>
            <a:r>
              <a:rPr lang="en-US" sz="2800" dirty="0" err="1" smtClean="0"/>
              <a:t>Szerver</a:t>
            </a:r>
            <a:r>
              <a:rPr lang="en-US" sz="2800" dirty="0" smtClean="0"/>
              <a:t>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</a:t>
            </a:r>
            <a:r>
              <a:rPr lang="en-US" sz="2800" dirty="0" smtClean="0"/>
              <a:t> </a:t>
            </a:r>
            <a:r>
              <a:rPr lang="en-US" sz="2800" dirty="0" err="1" smtClean="0"/>
              <a:t>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mindkét</a:t>
            </a:r>
            <a:r>
              <a:rPr lang="en-US" sz="2800" dirty="0" smtClean="0"/>
              <a:t> </a:t>
            </a:r>
            <a:r>
              <a:rPr lang="en-US" sz="2800" dirty="0" err="1" smtClean="0"/>
              <a:t>modulról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LCD </a:t>
            </a:r>
            <a:r>
              <a:rPr lang="en-US" sz="2800" dirty="0" err="1" smtClean="0"/>
              <a:t>kijelzőre</a:t>
            </a:r>
            <a:r>
              <a:rPr lang="en-US" sz="2800" dirty="0" smtClean="0"/>
              <a:t> </a:t>
            </a:r>
            <a:r>
              <a:rPr lang="en-US" sz="2800" dirty="0" err="1" smtClean="0"/>
              <a:t>kiírás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073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Külső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szoftverének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fejlesztése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</a:t>
            </a:r>
            <a:r>
              <a:rPr lang="en-US" sz="2800" dirty="0" err="1" smtClean="0"/>
              <a:t>Kliens</a:t>
            </a:r>
            <a:r>
              <a:rPr lang="en-US" sz="2800" dirty="0" smtClean="0"/>
              <a:t>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létrehozása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</a:t>
            </a:r>
            <a:r>
              <a:rPr lang="en-US" sz="2800" dirty="0" smtClean="0"/>
              <a:t> </a:t>
            </a:r>
            <a:r>
              <a:rPr lang="en-US" sz="2800" dirty="0" err="1" smtClean="0"/>
              <a:t>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értékének</a:t>
            </a:r>
            <a:r>
              <a:rPr lang="en-US" sz="2800" dirty="0" smtClean="0"/>
              <a:t> </a:t>
            </a:r>
            <a:r>
              <a:rPr lang="en-US" sz="2800" dirty="0" err="1" smtClean="0"/>
              <a:t>aktualizálása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14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Összefoglalás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845" y="2147582"/>
            <a:ext cx="10033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.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62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193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Arial Rounded MT Bold</vt:lpstr>
      <vt:lpstr>Calibri</vt:lpstr>
      <vt:lpstr>Calibri Light</vt:lpstr>
      <vt:lpstr>Office Theme</vt:lpstr>
      <vt:lpstr>Moduláris digitalis hőmérő fejlesztése</vt:lpstr>
      <vt:lpstr>Feladat bemutatása</vt:lpstr>
      <vt:lpstr>Belső modul hardware tervezése</vt:lpstr>
      <vt:lpstr>Külső modul hardware tervezése</vt:lpstr>
      <vt:lpstr>Bluetooth működése</vt:lpstr>
      <vt:lpstr>Belső modul szoftverének fejlesztése</vt:lpstr>
      <vt:lpstr>Külső modul szoftverének fejlesztése</vt:lpstr>
      <vt:lpstr>Összefoglalás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Moduláris digitalis hőmérő</dc:title>
  <dc:creator>Bence Foltányi</dc:creator>
  <cp:lastModifiedBy>Bence Foltányi</cp:lastModifiedBy>
  <cp:revision>13</cp:revision>
  <dcterms:created xsi:type="dcterms:W3CDTF">2016-12-13T11:03:00Z</dcterms:created>
  <dcterms:modified xsi:type="dcterms:W3CDTF">2016-12-13T16:55:30Z</dcterms:modified>
</cp:coreProperties>
</file>