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1" r:id="rId8"/>
    <p:sldId id="265" r:id="rId9"/>
    <p:sldId id="260" r:id="rId10"/>
    <p:sldId id="264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5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6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6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0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5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8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5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7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2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1122363"/>
            <a:ext cx="11120582" cy="128832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latin typeface="Arial Narrow" panose="020B0606020202030204" pitchFamily="34" charset="0"/>
              </a:rPr>
              <a:t>Moduláris</a:t>
            </a:r>
            <a:r>
              <a:rPr lang="en-US" sz="5400" b="1" dirty="0" smtClean="0">
                <a:latin typeface="Arial Narrow" panose="020B0606020202030204" pitchFamily="34" charset="0"/>
              </a:rPr>
              <a:t> digitalis </a:t>
            </a:r>
            <a:r>
              <a:rPr lang="en-US" sz="5400" b="1" dirty="0" err="1" smtClean="0">
                <a:latin typeface="Arial Narrow" panose="020B0606020202030204" pitchFamily="34" charset="0"/>
              </a:rPr>
              <a:t>hőmérő</a:t>
            </a:r>
            <a:r>
              <a:rPr lang="en-US" sz="5400" b="1" dirty="0" smtClean="0">
                <a:latin typeface="Arial Narrow" panose="020B0606020202030204" pitchFamily="34" charset="0"/>
              </a:rPr>
              <a:t> </a:t>
            </a:r>
            <a:r>
              <a:rPr lang="en-US" sz="5400" b="1" dirty="0" err="1" smtClean="0">
                <a:latin typeface="Arial Narrow" panose="020B0606020202030204" pitchFamily="34" charset="0"/>
              </a:rPr>
              <a:t>fejlesztése</a:t>
            </a:r>
            <a:endParaRPr lang="hu-HU" sz="54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8073"/>
            <a:ext cx="9144000" cy="314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Foltányi Bence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BME </a:t>
            </a:r>
            <a:r>
              <a:rPr lang="en-US" dirty="0" err="1" smtClean="0"/>
              <a:t>Villamosmérnöki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BSC </a:t>
            </a:r>
            <a:r>
              <a:rPr lang="en-US" dirty="0" err="1" smtClean="0"/>
              <a:t>képzés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Önálló</a:t>
            </a:r>
            <a:r>
              <a:rPr lang="en-US" dirty="0" smtClean="0"/>
              <a:t> </a:t>
            </a:r>
            <a:r>
              <a:rPr lang="en-US" dirty="0" err="1" smtClean="0"/>
              <a:t>Laboratórium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Konzulens</a:t>
            </a:r>
            <a:r>
              <a:rPr lang="en-US" dirty="0" smtClean="0"/>
              <a:t>: Nagy </a:t>
            </a:r>
            <a:r>
              <a:rPr lang="en-US" dirty="0" err="1" smtClean="0"/>
              <a:t>Ákos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81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248250" y="2650920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Konfigurálás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60755" y="5061352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Hőmérséklet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lekérdezése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2675190" y="1753300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03553" y="3028426"/>
            <a:ext cx="2158767" cy="4110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4014" y="2080475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Hiba</a:t>
            </a:r>
          </a:p>
        </p:txBody>
      </p:sp>
      <p:sp>
        <p:nvSpPr>
          <p:cNvPr id="15" name="Right Arrow 14"/>
          <p:cNvSpPr/>
          <p:nvPr/>
        </p:nvSpPr>
        <p:spPr>
          <a:xfrm rot="18042211" flipH="1">
            <a:off x="5977577" y="4228930"/>
            <a:ext cx="1707357" cy="4256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>
            <a:off x="6931604" y="1753300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9878" y="2088868"/>
            <a:ext cx="8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Hiba</a:t>
            </a:r>
          </a:p>
        </p:txBody>
      </p:sp>
      <p:sp>
        <p:nvSpPr>
          <p:cNvPr id="18" name="Circular Arrow 17"/>
          <p:cNvSpPr/>
          <p:nvPr/>
        </p:nvSpPr>
        <p:spPr>
          <a:xfrm rot="19814237">
            <a:off x="4631168" y="4284314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4467" y="4255438"/>
            <a:ext cx="130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4s </a:t>
            </a:r>
            <a:r>
              <a:rPr lang="en-US" dirty="0" err="1" smtClean="0"/>
              <a:t>késleltetés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462320" y="2650921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Kapcsolódás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szoftver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működése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Külső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szoftverének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felépítése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peripherial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létrehozása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értékének</a:t>
            </a:r>
            <a:r>
              <a:rPr lang="en-US" sz="2800" dirty="0" smtClean="0"/>
              <a:t> </a:t>
            </a:r>
            <a:r>
              <a:rPr lang="en-US" sz="2800" dirty="0" err="1" smtClean="0"/>
              <a:t>aktualizálása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4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Összefoglalás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tanulságok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0332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Az</a:t>
            </a:r>
            <a:r>
              <a:rPr lang="en-US" sz="2800" dirty="0" smtClean="0"/>
              <a:t> </a:t>
            </a:r>
            <a:r>
              <a:rPr lang="en-US" sz="2800" dirty="0" err="1" smtClean="0"/>
              <a:t>áramkör</a:t>
            </a:r>
            <a:r>
              <a:rPr lang="en-US" sz="2800" dirty="0" smtClean="0"/>
              <a:t> </a:t>
            </a:r>
            <a:r>
              <a:rPr lang="en-US" sz="2800" dirty="0" err="1" smtClean="0"/>
              <a:t>pontos</a:t>
            </a:r>
            <a:r>
              <a:rPr lang="en-US" sz="2800" dirty="0" smtClean="0"/>
              <a:t> </a:t>
            </a:r>
            <a:r>
              <a:rPr lang="en-US" sz="2800" dirty="0" err="1" smtClean="0"/>
              <a:t>megtervezése</a:t>
            </a:r>
            <a:r>
              <a:rPr lang="en-US" sz="2800" dirty="0" smtClean="0"/>
              <a:t> </a:t>
            </a:r>
            <a:r>
              <a:rPr lang="en-US" sz="2800" dirty="0" err="1" smtClean="0"/>
              <a:t>kiemelt</a:t>
            </a:r>
            <a:r>
              <a:rPr lang="en-US" sz="2800" dirty="0" smtClean="0"/>
              <a:t> </a:t>
            </a:r>
            <a:r>
              <a:rPr lang="en-US" sz="2800" dirty="0" err="1" smtClean="0"/>
              <a:t>fontosságú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Az</a:t>
            </a:r>
            <a:r>
              <a:rPr lang="en-US" sz="2800" dirty="0" smtClean="0"/>
              <a:t> </a:t>
            </a:r>
            <a:r>
              <a:rPr lang="en-US" sz="2800" dirty="0" err="1" smtClean="0"/>
              <a:t>hőmérő</a:t>
            </a:r>
            <a:r>
              <a:rPr lang="en-US" sz="2800" dirty="0" smtClean="0"/>
              <a:t> </a:t>
            </a:r>
            <a:r>
              <a:rPr lang="en-US" sz="2800" dirty="0" err="1" smtClean="0"/>
              <a:t>áramkör</a:t>
            </a:r>
            <a:r>
              <a:rPr lang="en-US" sz="2800" dirty="0" smtClean="0"/>
              <a:t> </a:t>
            </a:r>
            <a:r>
              <a:rPr lang="en-US" sz="2800" dirty="0" err="1" smtClean="0"/>
              <a:t>áramfelvétele</a:t>
            </a:r>
            <a:r>
              <a:rPr lang="en-US" sz="2800" dirty="0" smtClean="0"/>
              <a:t> </a:t>
            </a:r>
            <a:r>
              <a:rPr lang="en-US" sz="2800" dirty="0" err="1" smtClean="0"/>
              <a:t>torzít</a:t>
            </a:r>
            <a:r>
              <a:rPr lang="en-US" sz="2800" dirty="0" smtClean="0"/>
              <a:t> a </a:t>
            </a:r>
            <a:r>
              <a:rPr lang="en-US" sz="2800" dirty="0" err="1" smtClean="0"/>
              <a:t>mérésen</a:t>
            </a:r>
            <a:r>
              <a:rPr lang="en-US" sz="2800" dirty="0" smtClean="0"/>
              <a:t> – </a:t>
            </a:r>
            <a:r>
              <a:rPr lang="en-US" sz="2800" dirty="0" err="1" smtClean="0"/>
              <a:t>pontos</a:t>
            </a:r>
            <a:r>
              <a:rPr lang="en-US" sz="2800" dirty="0" smtClean="0"/>
              <a:t> </a:t>
            </a:r>
            <a:r>
              <a:rPr lang="en-US" sz="2800" dirty="0" err="1" smtClean="0"/>
              <a:t>méréshez</a:t>
            </a:r>
            <a:r>
              <a:rPr lang="en-US" sz="2800" dirty="0" smtClean="0"/>
              <a:t> </a:t>
            </a:r>
            <a:r>
              <a:rPr lang="en-US" sz="2800" dirty="0" err="1" smtClean="0"/>
              <a:t>megfelelő</a:t>
            </a:r>
            <a:r>
              <a:rPr lang="en-US" sz="2800" dirty="0" smtClean="0"/>
              <a:t> </a:t>
            </a:r>
            <a:r>
              <a:rPr lang="en-US" sz="2800" dirty="0" err="1" smtClean="0"/>
              <a:t>architektúra</a:t>
            </a:r>
            <a:r>
              <a:rPr lang="en-US" sz="2800" dirty="0" smtClean="0"/>
              <a:t> </a:t>
            </a:r>
            <a:r>
              <a:rPr lang="en-US" sz="2800" dirty="0" err="1" smtClean="0"/>
              <a:t>kell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Kereskedelmi</a:t>
            </a:r>
            <a:r>
              <a:rPr lang="en-US" sz="2800" dirty="0" smtClean="0"/>
              <a:t> </a:t>
            </a:r>
            <a:r>
              <a:rPr lang="en-US" sz="2800" dirty="0" err="1" smtClean="0"/>
              <a:t>felhasználás</a:t>
            </a:r>
            <a:r>
              <a:rPr lang="en-US" sz="2800" dirty="0" smtClean="0"/>
              <a:t> </a:t>
            </a:r>
            <a:r>
              <a:rPr lang="en-US" sz="2800" dirty="0" err="1" smtClean="0"/>
              <a:t>esetén</a:t>
            </a:r>
            <a:r>
              <a:rPr lang="en-US" sz="2800" dirty="0" smtClean="0"/>
              <a:t> </a:t>
            </a:r>
            <a:r>
              <a:rPr lang="en-US" sz="2800" dirty="0" err="1" smtClean="0"/>
              <a:t>javasolt</a:t>
            </a:r>
            <a:r>
              <a:rPr lang="en-US" sz="2800" dirty="0" smtClean="0"/>
              <a:t> a watch dog timer </a:t>
            </a:r>
            <a:r>
              <a:rPr lang="en-US" sz="2800" dirty="0" err="1" smtClean="0"/>
              <a:t>használata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discovery </a:t>
            </a:r>
            <a:r>
              <a:rPr lang="en-US" sz="2800" dirty="0" err="1" smtClean="0"/>
              <a:t>fejlesztő</a:t>
            </a:r>
            <a:r>
              <a:rPr lang="en-US" sz="2800" dirty="0" smtClean="0"/>
              <a:t> </a:t>
            </a:r>
            <a:r>
              <a:rPr lang="en-US" sz="2800" dirty="0" err="1" smtClean="0"/>
              <a:t>kártya</a:t>
            </a:r>
            <a:r>
              <a:rPr lang="en-US" sz="2800" dirty="0" smtClean="0"/>
              <a:t> </a:t>
            </a:r>
            <a:r>
              <a:rPr lang="en-US" sz="2800" dirty="0" err="1" smtClean="0"/>
              <a:t>helyett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STM32F4-es </a:t>
            </a:r>
            <a:r>
              <a:rPr lang="en-US" sz="2800" dirty="0" err="1" smtClean="0"/>
              <a:t>mikrokontroller</a:t>
            </a:r>
            <a:r>
              <a:rPr lang="en-US" sz="2800" dirty="0" smtClean="0"/>
              <a:t> </a:t>
            </a:r>
            <a:r>
              <a:rPr lang="en-US" sz="2800" dirty="0" err="1" smtClean="0"/>
              <a:t>használata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62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45" y="2185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Köszönöm</a:t>
            </a:r>
            <a:r>
              <a:rPr lang="en-US" sz="5400" b="1" dirty="0" smtClean="0"/>
              <a:t> a </a:t>
            </a:r>
            <a:r>
              <a:rPr lang="en-US" sz="5400" b="1" dirty="0" err="1" smtClean="0"/>
              <a:t>figyelmet</a:t>
            </a:r>
            <a:r>
              <a:rPr lang="en-US" sz="5400" b="1" dirty="0" smtClean="0"/>
              <a:t>!</a:t>
            </a:r>
            <a:endParaRPr lang="hu-HU" sz="5400" b="1" dirty="0"/>
          </a:p>
        </p:txBody>
      </p:sp>
    </p:spTree>
    <p:extLst>
      <p:ext uri="{BB962C8B-B14F-4D97-AF65-F5344CB8AC3E}">
        <p14:creationId xmlns:p14="http://schemas.microsoft.com/office/powerpoint/2010/main" val="1646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Feladat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bemutatása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31846" y="1857080"/>
            <a:ext cx="9636154" cy="4377465"/>
          </a:xfrm>
        </p:spPr>
        <p:txBody>
          <a:bodyPr wrap="square" tIns="0" bIns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Két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modulból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álló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hőmérő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rendszer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fejlesztése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nagyobbik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hőmérsékletek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megjelíntése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közti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kommunikáció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Bluetooth-on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Nagyobbik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discovery kit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vezérli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Kisebbik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gomb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elemről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működik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4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Belső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elemei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Kiegészítő </a:t>
            </a:r>
            <a:r>
              <a:rPr lang="en-US" dirty="0" err="1" smtClean="0"/>
              <a:t>áramkör</a:t>
            </a:r>
            <a:r>
              <a:rPr lang="en-US" dirty="0" smtClean="0"/>
              <a:t> a discovery </a:t>
            </a:r>
            <a:r>
              <a:rPr lang="en-US" dirty="0" err="1" smtClean="0"/>
              <a:t>kithez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M4 –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2x16 </a:t>
            </a:r>
            <a:r>
              <a:rPr lang="en-US" dirty="0" err="1" smtClean="0"/>
              <a:t>karakteres</a:t>
            </a:r>
            <a:r>
              <a:rPr lang="en-US" dirty="0" smtClean="0"/>
              <a:t> LCD </a:t>
            </a:r>
            <a:r>
              <a:rPr lang="en-US" dirty="0" err="1" smtClean="0"/>
              <a:t>kijelző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Háttér</a:t>
            </a:r>
            <a:r>
              <a:rPr lang="en-US" dirty="0" smtClean="0"/>
              <a:t> </a:t>
            </a:r>
            <a:r>
              <a:rPr lang="en-US" dirty="0" err="1" smtClean="0"/>
              <a:t>világítás</a:t>
            </a:r>
            <a:r>
              <a:rPr lang="en-US" dirty="0" smtClean="0"/>
              <a:t> PWM-el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268957"/>
            <a:ext cx="9737724" cy="63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Külső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elemei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STM32L0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 smtClean="0"/>
              <a:t>fogyasztású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M0 –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Külső 8MHz-es </a:t>
            </a:r>
            <a:r>
              <a:rPr lang="en-US" dirty="0" err="1" smtClean="0"/>
              <a:t>oszcillátor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24" y="552893"/>
            <a:ext cx="10116310" cy="58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en-US" u="sng" dirty="0" smtClean="0">
                <a:latin typeface="Arial Rounded MT Bold" panose="020F070403050403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működése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46" y="1857080"/>
            <a:ext cx="100332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UART </a:t>
            </a:r>
            <a:r>
              <a:rPr lang="en-US" sz="2800" dirty="0" err="1" smtClean="0"/>
              <a:t>interfészen</a:t>
            </a:r>
            <a:r>
              <a:rPr lang="en-US" sz="2800" dirty="0" smtClean="0"/>
              <a:t> ASCII </a:t>
            </a:r>
            <a:r>
              <a:rPr lang="en-US" sz="2800" dirty="0" err="1" smtClean="0"/>
              <a:t>parancsokkal</a:t>
            </a:r>
            <a:r>
              <a:rPr lang="en-US" sz="2800" dirty="0" smtClean="0"/>
              <a:t> </a:t>
            </a:r>
            <a:r>
              <a:rPr lang="en-US" sz="2800" dirty="0" err="1" smtClean="0"/>
              <a:t>vezérelhető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GATT – Generic Attribute Profile – </a:t>
            </a:r>
            <a:r>
              <a:rPr lang="en-US" sz="2800" dirty="0" err="1" smtClean="0"/>
              <a:t>hierarchikus</a:t>
            </a:r>
            <a:r>
              <a:rPr lang="en-US" sz="2800" dirty="0" smtClean="0"/>
              <a:t> </a:t>
            </a:r>
            <a:r>
              <a:rPr lang="en-US" sz="2800" dirty="0" err="1" smtClean="0"/>
              <a:t>adat</a:t>
            </a:r>
            <a:r>
              <a:rPr lang="en-US" sz="2800" dirty="0" smtClean="0"/>
              <a:t> </a:t>
            </a:r>
            <a:r>
              <a:rPr lang="en-US" sz="2800" dirty="0" err="1" smtClean="0"/>
              <a:t>struktúra</a:t>
            </a:r>
            <a:r>
              <a:rPr lang="en-US" sz="2800" dirty="0" smtClean="0"/>
              <a:t> Bluetooth LE </a:t>
            </a:r>
            <a:r>
              <a:rPr lang="en-US" sz="2800" dirty="0" err="1" smtClean="0"/>
              <a:t>eszközök</a:t>
            </a:r>
            <a:r>
              <a:rPr lang="en-US" sz="2800" dirty="0" smtClean="0"/>
              <a:t> </a:t>
            </a:r>
            <a:r>
              <a:rPr lang="en-US" sz="2800" dirty="0" err="1" smtClean="0"/>
              <a:t>között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Kliens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fogadja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Szerver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fogad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Karakterisztika</a:t>
            </a:r>
            <a:r>
              <a:rPr lang="en-US" sz="2800" dirty="0" smtClean="0"/>
              <a:t>: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tároló</a:t>
            </a:r>
            <a:r>
              <a:rPr lang="en-US" sz="2800" dirty="0" smtClean="0"/>
              <a:t> </a:t>
            </a:r>
            <a:r>
              <a:rPr lang="en-US" sz="2800" dirty="0" err="1" smtClean="0"/>
              <a:t>egység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Szolgáltatás</a:t>
            </a:r>
            <a:r>
              <a:rPr lang="en-US" sz="2800" dirty="0" smtClean="0"/>
              <a:t>: </a:t>
            </a:r>
            <a:r>
              <a:rPr lang="en-US" sz="2800" dirty="0" err="1" smtClean="0"/>
              <a:t>több</a:t>
            </a:r>
            <a:r>
              <a:rPr lang="en-US" sz="2800" dirty="0" smtClean="0"/>
              <a:t>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összefoglal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funkció</a:t>
            </a:r>
            <a:r>
              <a:rPr lang="en-US" sz="2800" dirty="0" smtClean="0"/>
              <a:t> </a:t>
            </a:r>
            <a:r>
              <a:rPr lang="en-US" sz="2800" dirty="0" err="1" smtClean="0"/>
              <a:t>megvalósításához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94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4036852" y="3027614"/>
            <a:ext cx="3477584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kezdeményezése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flipH="1">
            <a:off x="6506360" y="1327390"/>
            <a:ext cx="494951" cy="711134"/>
          </a:xfrm>
          <a:prstGeom prst="chevron">
            <a:avLst>
              <a:gd name="adj" fmla="val 84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flipH="1">
            <a:off x="6753836" y="1327390"/>
            <a:ext cx="494951" cy="711134"/>
          </a:xfrm>
          <a:prstGeom prst="chevron">
            <a:avLst>
              <a:gd name="adj" fmla="val 84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6360" y="19516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</a:t>
            </a:r>
            <a:endParaRPr lang="hu-HU" dirty="0"/>
          </a:p>
        </p:txBody>
      </p:sp>
      <p:sp>
        <p:nvSpPr>
          <p:cNvPr id="12" name="Left-Right Arrow 11"/>
          <p:cNvSpPr/>
          <p:nvPr/>
        </p:nvSpPr>
        <p:spPr>
          <a:xfrm>
            <a:off x="4026715" y="3795447"/>
            <a:ext cx="3457662" cy="6135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Kapcsoalt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felépül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26716" y="4873997"/>
            <a:ext cx="3457662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Karakterisztika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lekérdezése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4026714" y="5584964"/>
            <a:ext cx="3457663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Válasz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9705" y="461394"/>
            <a:ext cx="3087147" cy="6161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Belső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302" y="1334899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Konfigurálás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central </a:t>
            </a:r>
            <a:r>
              <a:rPr lang="en-US" dirty="0" err="1" smtClean="0">
                <a:solidFill>
                  <a:schemeClr val="tx1"/>
                </a:solidFill>
              </a:rPr>
              <a:t>üzemmódban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3302" y="5222140"/>
            <a:ext cx="2326197" cy="10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Privát</a:t>
            </a:r>
            <a:r>
              <a:rPr lang="en-US" dirty="0" smtClean="0">
                <a:solidFill>
                  <a:schemeClr val="tx1"/>
                </a:solidFill>
              </a:rPr>
              <a:t> service </a:t>
            </a:r>
            <a:r>
              <a:rPr lang="en-US" dirty="0" err="1" smtClean="0">
                <a:solidFill>
                  <a:schemeClr val="tx1"/>
                </a:solidFill>
              </a:rPr>
              <a:t>támogatása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kliensként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84377" y="461394"/>
            <a:ext cx="3087147" cy="6161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Külső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5528" y="1327390"/>
            <a:ext cx="2404844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Konfigurálás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peripherial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üzzemódban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5527" y="5226341"/>
            <a:ext cx="2404845" cy="10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Privát</a:t>
            </a:r>
            <a:r>
              <a:rPr lang="en-US" dirty="0" smtClean="0">
                <a:solidFill>
                  <a:schemeClr val="tx1"/>
                </a:solidFill>
              </a:rPr>
              <a:t> service </a:t>
            </a:r>
            <a:r>
              <a:rPr lang="en-US" dirty="0" err="1" smtClean="0">
                <a:solidFill>
                  <a:schemeClr val="tx1"/>
                </a:solidFill>
              </a:rPr>
              <a:t>támogatása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szerverként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3301" y="3188056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Bluetooth </a:t>
            </a:r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felvétel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5527" y="3188056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Bluetooth </a:t>
            </a:r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fogadás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Belső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szoftverének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felépítése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central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mindkét</a:t>
            </a:r>
            <a:r>
              <a:rPr lang="en-US" sz="2800" dirty="0" smtClean="0"/>
              <a:t> </a:t>
            </a:r>
            <a:r>
              <a:rPr lang="en-US" sz="2800" dirty="0" err="1" smtClean="0"/>
              <a:t>modulról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LCD </a:t>
            </a:r>
            <a:r>
              <a:rPr lang="en-US" sz="2800" dirty="0" err="1" smtClean="0"/>
              <a:t>kijelzőre</a:t>
            </a:r>
            <a:r>
              <a:rPr lang="en-US" sz="2800" dirty="0" smtClean="0"/>
              <a:t> </a:t>
            </a:r>
            <a:r>
              <a:rPr lang="en-US" sz="2800" dirty="0" err="1" smtClean="0"/>
              <a:t>kiírás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07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291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Arial Rounded MT Bold</vt:lpstr>
      <vt:lpstr>Calibri</vt:lpstr>
      <vt:lpstr>Calibri Light</vt:lpstr>
      <vt:lpstr>Office Theme</vt:lpstr>
      <vt:lpstr>Moduláris digitalis hőmérő fejlesztése</vt:lpstr>
      <vt:lpstr>Feladat bemutatása</vt:lpstr>
      <vt:lpstr>Belső modul hardware elemei</vt:lpstr>
      <vt:lpstr>PowerPoint Presentation</vt:lpstr>
      <vt:lpstr>Külső modul hardware elemei</vt:lpstr>
      <vt:lpstr>PowerPoint Presentation</vt:lpstr>
      <vt:lpstr>Bluetooth működése</vt:lpstr>
      <vt:lpstr>PowerPoint Presentation</vt:lpstr>
      <vt:lpstr>Belső modul szoftverének felépítése</vt:lpstr>
      <vt:lpstr>A szoftver működése</vt:lpstr>
      <vt:lpstr>Külső modul szoftverének felépítése</vt:lpstr>
      <vt:lpstr>Összefoglalás, tanulságok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Moduláris digitalis hőmérő</dc:title>
  <dc:creator>Bence Foltányi</dc:creator>
  <cp:lastModifiedBy>Bence Foltányi</cp:lastModifiedBy>
  <cp:revision>42</cp:revision>
  <dcterms:created xsi:type="dcterms:W3CDTF">2016-12-13T11:03:00Z</dcterms:created>
  <dcterms:modified xsi:type="dcterms:W3CDTF">2016-12-13T22:35:49Z</dcterms:modified>
</cp:coreProperties>
</file>