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E4B9-FCBE-446D-9DF9-57D4E787F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75890-1617-4EA4-8B69-7C786EF81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BB21C-672F-4BA2-9886-41A7C251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40D6-EE99-49BD-9C79-91CBF51F75F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44897-60C3-4902-AC65-42AF4131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B9B33-CDCD-4D00-AD74-34C7E2597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642-D530-47CD-B551-0457B8EE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2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352F-2FF9-46CE-9274-D19C841A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95903-AC90-45A6-A369-4E536F53B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09B66-7822-419D-BEDD-9B91477C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40D6-EE99-49BD-9C79-91CBF51F75F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E9998-E33F-4F5F-BA4D-AF66B230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BF8E9-7C92-4E37-87BD-0E4B97192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642-D530-47CD-B551-0457B8EE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8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13EDFA-3BD5-497F-9D6B-7243AAEBA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82D95-AFFE-40DA-A541-139FC24B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BE3C8-49CE-4AE9-AED3-14F1AEB0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40D6-EE99-49BD-9C79-91CBF51F75F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8C8AE-8A17-4796-913F-3840BE511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FE6D8-CA89-4FC9-AADA-EF071AD7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642-D530-47CD-B551-0457B8EE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5F8A-65A3-4669-9658-33AE5B1F0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C0A4D-593E-4E2C-9EC6-C8D381A7D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0F2C6-1A94-48ED-9BBE-902A5C70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40D6-EE99-49BD-9C79-91CBF51F75F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AF29A-0E57-4492-A213-67391BEA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347BB-6D04-4995-B863-527980DEE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642-D530-47CD-B551-0457B8EE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3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CBCA-DCE0-4D65-A944-1396CF35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2772-028D-454A-BCCA-3FEE28109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1B6F6-8B76-4684-8CF4-247AF76A3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40D6-EE99-49BD-9C79-91CBF51F75F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A5A78-455A-4D83-8493-4796D2B8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8C2D9-F314-42B3-B029-6E543FD4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642-D530-47CD-B551-0457B8EE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0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0ADF2-5231-48E1-B6A9-46F4A6E93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4494A-93E6-4780-A5DF-4F12C3B9D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75CD4-E317-4C80-85F7-497ACC8C2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F4D82-BD1E-4CE4-89B1-0F8CB0CC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40D6-EE99-49BD-9C79-91CBF51F75F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E6AE1-D4C7-44E8-873A-BBB64B52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CC38B-0586-48D2-B450-CB2D7052B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642-D530-47CD-B551-0457B8EE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2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B7C5-9D45-475C-8F28-7CCC65CD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895B9-36B6-4EDF-BA15-574288E1A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171A0-C776-4842-A51A-B0B4188EE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10D45-833D-4AEE-91E1-B6C1A96B1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F2494-FABB-4D65-9EE7-B5FB2FFD2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30666-BAAA-45B1-B7E1-78CC3BBD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40D6-EE99-49BD-9C79-91CBF51F75F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4FD6D-0E7F-429C-B7E2-87BBAEC3A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771FD-B4A0-41E0-AC12-4145058E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642-D530-47CD-B551-0457B8EE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1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320D-767D-4E89-AE0A-406A1864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3BF4D-22DE-425F-80AF-C38CD659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40D6-EE99-49BD-9C79-91CBF51F75F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1A5D3-6041-4308-A5D8-7693DFE4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FF395-0247-417D-BAB4-6DDD9B73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642-D530-47CD-B551-0457B8EE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2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7535D7-BF40-499E-A37F-A67EA205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40D6-EE99-49BD-9C79-91CBF51F75F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8D55E3-1EE8-44C3-8D71-F80CC1A2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44DEC-FEE2-47A6-B0D2-E0054EE9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642-D530-47CD-B551-0457B8EE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9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62EF4-EB00-4ED0-BDF9-E0C43E2B1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036D8-DD26-41A4-9285-B7BE42BFB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A509F-EBCB-46AD-9224-F3C7B0D25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2A810-9A82-418A-BED4-C7F613FA5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40D6-EE99-49BD-9C79-91CBF51F75F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B791B-CF2E-4671-99CC-A243E86C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99EC7-B666-46BC-AED7-B54EF44B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642-D530-47CD-B551-0457B8EE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4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67C7-54F8-4541-87C7-FF5E187BB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958C4-F923-45BA-A8E7-FEF82DDB4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6CF74-3E57-4719-AE64-899211F9F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6809C-C6D9-42E0-8ABB-9901EC56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40D6-EE99-49BD-9C79-91CBF51F75F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8213F-F953-443F-A016-36E469A7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D7A9C-3711-42E8-B3CA-D16DA352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642-D530-47CD-B551-0457B8EE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2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784EB8-FE09-4F0D-97E4-B85F35FEF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7A40A-5E7E-47D9-A1FF-B56FAF6A4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DAFA7-FA7A-45E1-870A-AEE79E28F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C40D6-EE99-49BD-9C79-91CBF51F75F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9E580-AEB7-4077-B462-061477701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21F15-59E4-4A0F-81ED-7CAB173A3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52642-D530-47CD-B551-0457B8EE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8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BD5E961-74BC-40BA-87E4-7F112CC5A9A5}"/>
              </a:ext>
            </a:extLst>
          </p:cNvPr>
          <p:cNvSpPr/>
          <p:nvPr/>
        </p:nvSpPr>
        <p:spPr>
          <a:xfrm>
            <a:off x="6250571" y="3424559"/>
            <a:ext cx="205814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 date</a:t>
            </a:r>
          </a:p>
          <a:p>
            <a:pPr algn="ctr"/>
            <a:r>
              <a:rPr lang="en-US" dirty="0"/>
              <a:t>Results by users </a:t>
            </a:r>
            <a:r>
              <a:rPr lang="en-US" dirty="0" err="1"/>
              <a:t>forecas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B6BAD7-AE4B-4A5C-8017-C800451D3446}"/>
              </a:ext>
            </a:extLst>
          </p:cNvPr>
          <p:cNvSpPr/>
          <p:nvPr/>
        </p:nvSpPr>
        <p:spPr>
          <a:xfrm>
            <a:off x="6250571" y="696894"/>
            <a:ext cx="205814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 date results (Set each </a:t>
            </a:r>
            <a:r>
              <a:rPr lang="en-US" dirty="0" err="1"/>
              <a:t>mach</a:t>
            </a:r>
            <a:r>
              <a:rPr lang="en-US" dirty="0"/>
              <a:t> result)- admin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E07D36D-9DDC-4D73-9B45-464971ADC5AC}"/>
              </a:ext>
            </a:extLst>
          </p:cNvPr>
          <p:cNvGrpSpPr/>
          <p:nvPr/>
        </p:nvGrpSpPr>
        <p:grpSpPr>
          <a:xfrm>
            <a:off x="1074198" y="556330"/>
            <a:ext cx="4891595" cy="2510162"/>
            <a:chOff x="2263806" y="827842"/>
            <a:chExt cx="4891595" cy="251016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9D875B1-CDF5-43D9-8F25-CC3FA6FA8CC0}"/>
                </a:ext>
              </a:extLst>
            </p:cNvPr>
            <p:cNvGrpSpPr/>
            <p:nvPr/>
          </p:nvGrpSpPr>
          <p:grpSpPr>
            <a:xfrm>
              <a:off x="2432481" y="958788"/>
              <a:ext cx="4580878" cy="2180206"/>
              <a:chOff x="337350" y="310719"/>
              <a:chExt cx="4580878" cy="2180206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B5E8579-9562-4FE6-B5EA-FB4EFDE580BE}"/>
                  </a:ext>
                </a:extLst>
              </p:cNvPr>
              <p:cNvSpPr/>
              <p:nvPr/>
            </p:nvSpPr>
            <p:spPr>
              <a:xfrm>
                <a:off x="337350" y="310719"/>
                <a:ext cx="1350858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Match date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C81519-7724-45C4-AE77-0E496D665B95}"/>
                  </a:ext>
                </a:extLst>
              </p:cNvPr>
              <p:cNvSpPr/>
              <p:nvPr/>
            </p:nvSpPr>
            <p:spPr>
              <a:xfrm>
                <a:off x="1091953" y="976543"/>
                <a:ext cx="1189608" cy="3373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Match 1</a:t>
                </a: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CFA3016-C2EA-48B9-9E04-D5F3374D767B}"/>
                  </a:ext>
                </a:extLst>
              </p:cNvPr>
              <p:cNvGrpSpPr/>
              <p:nvPr/>
            </p:nvGrpSpPr>
            <p:grpSpPr>
              <a:xfrm>
                <a:off x="2408849" y="976543"/>
                <a:ext cx="2509379" cy="710952"/>
                <a:chOff x="2337828" y="940294"/>
                <a:chExt cx="2509379" cy="710952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46586BE-6663-4228-A51D-41C63FFCE4E0}"/>
                    </a:ext>
                  </a:extLst>
                </p:cNvPr>
                <p:cNvSpPr/>
                <p:nvPr/>
              </p:nvSpPr>
              <p:spPr>
                <a:xfrm>
                  <a:off x="2337828" y="940294"/>
                  <a:ext cx="2509379" cy="7109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000"/>
                    <a:t>League Y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CA5D2AB-8F7F-48A3-B40A-5A063B54B699}"/>
                    </a:ext>
                  </a:extLst>
                </p:cNvPr>
                <p:cNvSpPr/>
                <p:nvPr/>
              </p:nvSpPr>
              <p:spPr>
                <a:xfrm>
                  <a:off x="2411768" y="1198488"/>
                  <a:ext cx="1118587" cy="3373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Team A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CB87D016-2D95-41E2-8014-CD1637A95CFA}"/>
                    </a:ext>
                  </a:extLst>
                </p:cNvPr>
                <p:cNvSpPr/>
                <p:nvPr/>
              </p:nvSpPr>
              <p:spPr>
                <a:xfrm>
                  <a:off x="3651680" y="1199967"/>
                  <a:ext cx="1118587" cy="3373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Team B</a:t>
                  </a:r>
                </a:p>
              </p:txBody>
            </p:sp>
          </p:grp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F6A7317-FE4D-44D8-B1CB-66DC1AF9BADB}"/>
                  </a:ext>
                </a:extLst>
              </p:cNvPr>
              <p:cNvSpPr/>
              <p:nvPr/>
            </p:nvSpPr>
            <p:spPr>
              <a:xfrm>
                <a:off x="1091953" y="1779973"/>
                <a:ext cx="1189608" cy="3373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Match 2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9B719CB-648A-47E5-A20B-16407158B962}"/>
                  </a:ext>
                </a:extLst>
              </p:cNvPr>
              <p:cNvGrpSpPr/>
              <p:nvPr/>
            </p:nvGrpSpPr>
            <p:grpSpPr>
              <a:xfrm>
                <a:off x="2408848" y="1779973"/>
                <a:ext cx="2509379" cy="710952"/>
                <a:chOff x="2337828" y="940294"/>
                <a:chExt cx="2509379" cy="710952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8EBCD2A1-0374-4713-8935-ACD61504A74B}"/>
                    </a:ext>
                  </a:extLst>
                </p:cNvPr>
                <p:cNvSpPr/>
                <p:nvPr/>
              </p:nvSpPr>
              <p:spPr>
                <a:xfrm>
                  <a:off x="2337828" y="940294"/>
                  <a:ext cx="2509379" cy="7109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000"/>
                    <a:t>League Y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F585E38-BC8D-48E2-9068-44CF4E4D2353}"/>
                    </a:ext>
                  </a:extLst>
                </p:cNvPr>
                <p:cNvSpPr/>
                <p:nvPr/>
              </p:nvSpPr>
              <p:spPr>
                <a:xfrm>
                  <a:off x="2411768" y="1198488"/>
                  <a:ext cx="1118587" cy="3373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Team C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8D01585-64EB-4E91-B86E-B38CFE527360}"/>
                    </a:ext>
                  </a:extLst>
                </p:cNvPr>
                <p:cNvSpPr/>
                <p:nvPr/>
              </p:nvSpPr>
              <p:spPr>
                <a:xfrm>
                  <a:off x="3651680" y="1199967"/>
                  <a:ext cx="1118587" cy="3373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Team D</a:t>
                  </a:r>
                </a:p>
              </p:txBody>
            </p:sp>
          </p:grp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FD31E7-1A72-4166-9117-7C0B94CFB2C1}"/>
                </a:ext>
              </a:extLst>
            </p:cNvPr>
            <p:cNvSpPr/>
            <p:nvPr/>
          </p:nvSpPr>
          <p:spPr>
            <a:xfrm>
              <a:off x="2263806" y="827842"/>
              <a:ext cx="4891595" cy="25101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4189C2-4082-45D7-92AE-6912BF567C4E}"/>
              </a:ext>
            </a:extLst>
          </p:cNvPr>
          <p:cNvGrpSpPr/>
          <p:nvPr/>
        </p:nvGrpSpPr>
        <p:grpSpPr>
          <a:xfrm>
            <a:off x="1074197" y="3324686"/>
            <a:ext cx="4891595" cy="2510162"/>
            <a:chOff x="2263805" y="3519996"/>
            <a:chExt cx="4891595" cy="251016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F4D2620-F3C9-476A-9BF6-5F497DEDF372}"/>
                </a:ext>
              </a:extLst>
            </p:cNvPr>
            <p:cNvGrpSpPr/>
            <p:nvPr/>
          </p:nvGrpSpPr>
          <p:grpSpPr>
            <a:xfrm>
              <a:off x="2432525" y="3619869"/>
              <a:ext cx="3263981" cy="1548416"/>
              <a:chOff x="337394" y="2971800"/>
              <a:chExt cx="3263981" cy="154841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7E19495-BD43-4617-A0B5-472516AA0F46}"/>
                  </a:ext>
                </a:extLst>
              </p:cNvPr>
              <p:cNvSpPr/>
              <p:nvPr/>
            </p:nvSpPr>
            <p:spPr>
              <a:xfrm>
                <a:off x="337394" y="2971800"/>
                <a:ext cx="1765178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Match date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BE90671-BE68-4E55-890E-4D49DB6CA0EA}"/>
                  </a:ext>
                </a:extLst>
              </p:cNvPr>
              <p:cNvSpPr/>
              <p:nvPr/>
            </p:nvSpPr>
            <p:spPr>
              <a:xfrm>
                <a:off x="1091997" y="3717524"/>
                <a:ext cx="2509378" cy="3373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User 1 – Forecast 1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25B1407-EAB6-4469-8D44-A13E6651EC3B}"/>
                  </a:ext>
                </a:extLst>
              </p:cNvPr>
              <p:cNvSpPr/>
              <p:nvPr/>
            </p:nvSpPr>
            <p:spPr>
              <a:xfrm>
                <a:off x="1100137" y="4182864"/>
                <a:ext cx="2501238" cy="3373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Usuario 2 – Forecast 2</a:t>
                </a: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64DF036-E92B-4C37-ABA1-D3A656296179}"/>
                </a:ext>
              </a:extLst>
            </p:cNvPr>
            <p:cNvSpPr/>
            <p:nvPr/>
          </p:nvSpPr>
          <p:spPr>
            <a:xfrm>
              <a:off x="2263805" y="3519996"/>
              <a:ext cx="4891595" cy="25101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9B134091-CED4-425D-A8A8-CD4EDDA285CF}"/>
              </a:ext>
            </a:extLst>
          </p:cNvPr>
          <p:cNvSpPr/>
          <p:nvPr/>
        </p:nvSpPr>
        <p:spPr>
          <a:xfrm>
            <a:off x="6096000" y="556330"/>
            <a:ext cx="4891595" cy="2510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5B1079-1A46-4992-85D3-9A0DFA3AA884}"/>
              </a:ext>
            </a:extLst>
          </p:cNvPr>
          <p:cNvSpPr/>
          <p:nvPr/>
        </p:nvSpPr>
        <p:spPr>
          <a:xfrm>
            <a:off x="6095999" y="3324686"/>
            <a:ext cx="4891595" cy="2510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3024E6-1915-4CE4-BFE9-E0F0FFEEA034}"/>
              </a:ext>
            </a:extLst>
          </p:cNvPr>
          <p:cNvSpPr/>
          <p:nvPr/>
        </p:nvSpPr>
        <p:spPr>
          <a:xfrm>
            <a:off x="7888871" y="1371597"/>
            <a:ext cx="2058147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Los resultados se actualizan durante o al final de cada partido por el admin de la jornada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2000F9-36AC-4A85-A200-4476A8A2113B}"/>
              </a:ext>
            </a:extLst>
          </p:cNvPr>
          <p:cNvSpPr/>
          <p:nvPr/>
        </p:nvSpPr>
        <p:spPr>
          <a:xfrm>
            <a:off x="1330164" y="5110691"/>
            <a:ext cx="2058147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Cada participante puede ingresar sus resultados (pronósticos)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36C016-4A2F-41BA-BDA3-B160AFE5AD40}"/>
              </a:ext>
            </a:extLst>
          </p:cNvPr>
          <p:cNvSpPr/>
          <p:nvPr/>
        </p:nvSpPr>
        <p:spPr>
          <a:xfrm>
            <a:off x="8463290" y="4338959"/>
            <a:ext cx="2058147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Es la información de los puntos obtenidos por cada jugador y su pronostico según los resultados de la jornada</a:t>
            </a:r>
          </a:p>
        </p:txBody>
      </p:sp>
    </p:spTree>
    <p:extLst>
      <p:ext uri="{BB962C8B-B14F-4D97-AF65-F5344CB8AC3E}">
        <p14:creationId xmlns:p14="http://schemas.microsoft.com/office/powerpoint/2010/main" val="99868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91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F. Forero Guzman</dc:creator>
  <cp:lastModifiedBy>Luis F. Forero Guzman</cp:lastModifiedBy>
  <cp:revision>11</cp:revision>
  <dcterms:created xsi:type="dcterms:W3CDTF">2018-10-04T19:08:46Z</dcterms:created>
  <dcterms:modified xsi:type="dcterms:W3CDTF">2019-01-07T22:49:13Z</dcterms:modified>
</cp:coreProperties>
</file>