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4B9-FCBE-446D-9DF9-57D4E787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5890-1617-4EA4-8B69-7C786EF81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B21C-672F-4BA2-9886-41A7C25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4897-60C3-4902-AC65-42AF413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9B33-CDCD-4D00-AD74-34C7E2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52F-2FF9-46CE-9274-D19C841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5903-AC90-45A6-A369-4E536F53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9B66-7822-419D-BEDD-9B91477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998-E33F-4F5F-BA4D-AF66B230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F8E9-7C92-4E37-87BD-0E4B971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EDFA-3BD5-497F-9D6B-7243AAEB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2D95-AFFE-40DA-A541-139FC24B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E3C8-49CE-4AE9-AED3-14F1AEB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C8AE-8A17-4796-913F-3840BE5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E6D8-CA89-4FC9-AADA-EF071AD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F8A-65A3-4669-9658-33AE5B1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0A4D-593E-4E2C-9EC6-C8D381A7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2C6-1A94-48ED-9BBE-902A5C70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F29A-0E57-4492-A213-67391BEA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47BB-6D04-4995-B863-527980DE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BCA-DCE0-4D65-A944-1396CF35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2772-028D-454A-BCCA-3FEE2810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B6F6-8B76-4684-8CF4-247AF76A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5A78-455A-4D83-8493-4796D2B8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C2D9-F314-42B3-B029-6E543FD4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DF2-5231-48E1-B6A9-46F4A6E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94A-93E6-4780-A5DF-4F12C3B9D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5CD4-E317-4C80-85F7-497ACC8C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4D82-BD1E-4CE4-89B1-0F8CB0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6AE1-D4C7-44E8-873A-BBB64B52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C38B-0586-48D2-B450-CB2D7052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7C5-9D45-475C-8F28-7CCC65CD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95B9-36B6-4EDF-BA15-574288E1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1A0-C776-4842-A51A-B0B4188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0D45-833D-4AEE-91E1-B6C1A96B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2494-FABB-4D65-9EE7-B5FB2FFD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0666-BAAA-45B1-B7E1-78CC3BBD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FD6D-0E7F-429C-B7E2-87BBAEC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71FD-B4A0-41E0-AC12-4145058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20D-767D-4E89-AE0A-406A186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BF4D-22DE-425F-80AF-C38CD65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A5D3-6041-4308-A5D8-7693DF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F395-0247-417D-BAB4-6DDD9B7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35D7-BF40-499E-A37F-A67EA20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55E3-1EE8-44C3-8D71-F80CC1A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4DEC-FEE2-47A6-B0D2-E0054EE9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EF4-EB00-4ED0-BDF9-E0C43E2B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6D8-DD26-41A4-9285-B7BE42BF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509F-EBCB-46AD-9224-F3C7B0D2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A810-9A82-418A-BED4-C7F613FA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791B-CF2E-4671-99CC-A243E86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9EC7-B666-46BC-AED7-B54EF44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7C7-54F8-4541-87C7-FF5E187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58C4-F923-45BA-A8E7-FEF82DDB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CF74-3E57-4719-AE64-899211F9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809C-C6D9-42E0-8ABB-9901EC5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213F-F953-443F-A016-36E469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7A9C-3711-42E8-B3CA-D16DA35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4EB8-FE09-4F0D-97E4-B85F35FE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A40A-5E7E-47D9-A1FF-B56FAF6A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AFA7-FA7A-45E1-870A-AEE79E28F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40D6-EE99-49BD-9C79-91CBF51F75F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580-AEB7-4077-B462-06147770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1F15-59E4-4A0F-81ED-7CAB173A3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6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F. Forero Guzman</dc:creator>
  <cp:lastModifiedBy>Luis F. Forero Guzman</cp:lastModifiedBy>
  <cp:revision>2</cp:revision>
  <dcterms:created xsi:type="dcterms:W3CDTF">2018-10-04T19:08:46Z</dcterms:created>
  <dcterms:modified xsi:type="dcterms:W3CDTF">2018-10-04T21:56:19Z</dcterms:modified>
</cp:coreProperties>
</file>