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75" r:id="rId8"/>
    <p:sldId id="279" r:id="rId9"/>
    <p:sldId id="261" r:id="rId10"/>
    <p:sldId id="280" r:id="rId11"/>
    <p:sldId id="288" r:id="rId12"/>
    <p:sldId id="289" r:id="rId13"/>
    <p:sldId id="285" r:id="rId14"/>
    <p:sldId id="286" r:id="rId15"/>
    <p:sldId id="287" r:id="rId16"/>
    <p:sldId id="293" r:id="rId17"/>
    <p:sldId id="294" r:id="rId18"/>
    <p:sldId id="295" r:id="rId19"/>
    <p:sldId id="290" r:id="rId20"/>
    <p:sldId id="291" r:id="rId21"/>
    <p:sldId id="292" r:id="rId22"/>
    <p:sldId id="298" r:id="rId23"/>
    <p:sldId id="299" r:id="rId24"/>
    <p:sldId id="296" r:id="rId25"/>
    <p:sldId id="297" r:id="rId26"/>
    <p:sldId id="284" r:id="rId27"/>
    <p:sldId id="283" r:id="rId28"/>
    <p:sldId id="282" r:id="rId29"/>
    <p:sldId id="281" r:id="rId30"/>
    <p:sldId id="264" r:id="rId31"/>
    <p:sldId id="265" r:id="rId32"/>
    <p:sldId id="273" r:id="rId33"/>
    <p:sldId id="263" r:id="rId34"/>
    <p:sldId id="267" r:id="rId35"/>
    <p:sldId id="276" r:id="rId36"/>
    <p:sldId id="277" r:id="rId37"/>
    <p:sldId id="262" r:id="rId38"/>
    <p:sldId id="301" r:id="rId39"/>
    <p:sldId id="307" r:id="rId40"/>
    <p:sldId id="305" r:id="rId41"/>
    <p:sldId id="308" r:id="rId42"/>
    <p:sldId id="306" r:id="rId43"/>
    <p:sldId id="312" r:id="rId44"/>
    <p:sldId id="311" r:id="rId45"/>
    <p:sldId id="313" r:id="rId46"/>
    <p:sldId id="314" r:id="rId47"/>
    <p:sldId id="315" r:id="rId48"/>
    <p:sldId id="304" r:id="rId49"/>
    <p:sldId id="302" r:id="rId50"/>
    <p:sldId id="303" r:id="rId51"/>
    <p:sldId id="300" r:id="rId52"/>
    <p:sldId id="260" r:id="rId53"/>
    <p:sldId id="268" r:id="rId54"/>
    <p:sldId id="266" r:id="rId55"/>
    <p:sldId id="316" r:id="rId56"/>
    <p:sldId id="26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98C14-39E5-BB02-3B5B-EC5BD8311FE5}" v="2" dt="2021-07-16T23:02:16.569"/>
    <p1510:client id="{0F4A62E9-7692-EBAC-4360-DD95DAC55315}" v="15" dt="2021-06-03T23:16:29.056"/>
    <p1510:client id="{16BBBD93-6B76-496F-C5AF-7B32B756C475}" v="1363" dt="2021-05-28T23:00:18.573"/>
    <p1510:client id="{207746BC-92B3-2508-B2EE-CC4227C011A1}" v="95" dt="2021-06-16T16:28:34.629"/>
    <p1510:client id="{237785FE-2521-0771-79E6-3C9684604FEF}" v="164" dt="2021-06-15T21:45:14.590"/>
    <p1510:client id="{27C8B623-8636-9363-69C1-DDABF40A4141}" v="2776" dt="2021-06-11T22:14:15.152"/>
    <p1510:client id="{2BA0E716-484E-B9B2-68B5-11FB2DA3A5C9}" v="788" dt="2021-07-15T03:52:17.416"/>
    <p1510:client id="{2C5FEB10-87B6-0347-E4A2-8A2D5A674E59}" v="2640" dt="2021-07-13T22:56:36.007"/>
    <p1510:client id="{30F5FDD8-B3F8-CFBA-74BD-0479CBFE58C0}" v="5157" dt="2021-07-15T22:44:53.087"/>
    <p1510:client id="{33A98914-39C9-9187-844C-173F9CF11184}" v="2282" dt="2021-06-15T17:47:49.359"/>
    <p1510:client id="{3D6EFB25-026D-6F74-6DF0-03D954DF9B15}" v="1302" dt="2021-05-27T23:10:51.619"/>
    <p1510:client id="{3EE8716F-9C9D-3910-0EFB-5EF3D3331283}" v="55" dt="2021-06-10T18:26:15.911"/>
    <p1510:client id="{43BD3D5C-388E-E0FB-9611-8270DE98715B}" v="3459" dt="2021-06-06T21:41:29.638"/>
    <p1510:client id="{666F1AEF-E3E9-DC1C-F6F5-3EA8047AF105}" v="5527" dt="2021-06-04T23:03:37.047"/>
    <p1510:client id="{7FE911F3-373B-3516-978B-121763C78A74}" v="6221" dt="2021-07-14T22:52:29.005"/>
    <p1510:client id="{83CB188B-9ACB-C72D-ABC7-1B8D42A878B9}" v="1862" dt="2021-06-09T17:55:52.939"/>
    <p1510:client id="{8DB8ED05-05D2-3DDD-43AA-6AE2DA6B05D3}" v="2080" dt="2021-06-23T20:17:53.858"/>
    <p1510:client id="{8E69DF67-421B-D526-48F7-1342D7E09272}" v="601" dt="2021-06-17T22:51:02.604"/>
    <p1510:client id="{96A06AEB-D8A3-3A59-6B2F-9F1BEDCE789D}" v="29" dt="2021-06-21T21:31:11.742"/>
    <p1510:client id="{9A2329DA-28F6-4878-7341-C3BD06F97EF5}" v="1255" dt="2021-06-24T22:46:14.537"/>
    <p1510:client id="{9DE9E3AC-AAF9-48DA-B433-9D9143D3DF7B}" v="2798" dt="2021-07-16T22:48:49.696"/>
    <p1510:client id="{9E3DB31F-DF40-43C0-B36E-DB8B400AFB7A}" v="545" dt="2021-05-27T14:57:29.430"/>
    <p1510:client id="{A05AB079-8588-6523-4FF3-9DBBD7EF2B23}" v="8" dt="2021-12-21T16:32:57.620"/>
    <p1510:client id="{B0644419-E351-8C96-8772-7C93788375AD}" v="3039" dt="2021-06-03T17:03:02.402"/>
    <p1510:client id="{B449979C-1A14-C063-45DF-98BD36FA2CD6}" v="1408" dt="2021-06-08T21:03:55.878"/>
    <p1510:client id="{B73C2E70-226D-93AB-61FA-EEF502C5F99C}" v="41" dt="2021-06-07T18:27:18.717"/>
    <p1510:client id="{D30F6BB1-A835-91CB-93F6-F7AB9B8BC1D7}" v="33" dt="2021-06-16T22:53:54.238"/>
    <p1510:client id="{E1A8984C-F71D-CC44-F626-9757341A71B1}" v="2817" dt="2021-06-01T23:00:45.313"/>
    <p1510:client id="{E9ADFB50-4F0A-AECB-ADEA-5F899F25469E}" v="6708" dt="2021-07-16T20:33:30.999"/>
    <p1510:client id="{EF9F36A3-6768-EB79-7C70-AE96F2D47EA0}" v="4170" dt="2021-06-02T21:58:03.296"/>
    <p1510:client id="{F890B9E2-1C54-B9FE-BB11-0F6816F0D063}" v="4" dt="2021-06-21T23:04:0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Yeol Baek" userId="S::sangyeolbaek@comgenusa.com::41017a69-d405-49cd-8b3d-b8337a04db21" providerId="AD" clId="Web-{83CB188B-9ACB-C72D-ABC7-1B8D42A878B9}"/>
    <pc:docChg chg="addSld modSld">
      <pc:chgData name="Sang Yeol Baek" userId="S::sangyeolbaek@comgenusa.com::41017a69-d405-49cd-8b3d-b8337a04db21" providerId="AD" clId="Web-{83CB188B-9ACB-C72D-ABC7-1B8D42A878B9}" dt="2021-06-09T17:55:52.939" v="998" actId="1076"/>
      <pc:docMkLst>
        <pc:docMk/>
      </pc:docMkLst>
      <pc:sldChg chg="addSp delSp modSp">
        <pc:chgData name="Sang Yeol Baek" userId="S::sangyeolbaek@comgenusa.com::41017a69-d405-49cd-8b3d-b8337a04db21" providerId="AD" clId="Web-{83CB188B-9ACB-C72D-ABC7-1B8D42A878B9}" dt="2021-06-09T16:40:34.680" v="500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83CB188B-9ACB-C72D-ABC7-1B8D42A878B9}" dt="2021-06-09T15:52:43.699" v="16" actId="20577"/>
          <ac:spMkLst>
            <pc:docMk/>
            <pc:sldMk cId="3485742546" sldId="280"/>
            <ac:spMk id="2" creationId="{0FA987AD-A1DE-4067-B505-AF39C914F958}"/>
          </ac:spMkLst>
        </pc:spChg>
        <pc:spChg chg="mod">
          <ac:chgData name="Sang Yeol Baek" userId="S::sangyeolbaek@comgenusa.com::41017a69-d405-49cd-8b3d-b8337a04db21" providerId="AD" clId="Web-{83CB188B-9ACB-C72D-ABC7-1B8D42A878B9}" dt="2021-06-09T16:30:40.664" v="259" actId="20577"/>
          <ac:spMkLst>
            <pc:docMk/>
            <pc:sldMk cId="3485742546" sldId="280"/>
            <ac:spMk id="4" creationId="{B114863E-F704-446D-A610-063D9986D03F}"/>
          </ac:spMkLst>
        </pc:spChg>
        <pc:spChg chg="add del mod">
          <ac:chgData name="Sang Yeol Baek" userId="S::sangyeolbaek@comgenusa.com::41017a69-d405-49cd-8b3d-b8337a04db21" providerId="AD" clId="Web-{83CB188B-9ACB-C72D-ABC7-1B8D42A878B9}" dt="2021-06-09T16:40:34.680" v="500"/>
          <ac:spMkLst>
            <pc:docMk/>
            <pc:sldMk cId="3485742546" sldId="280"/>
            <ac:spMk id="5" creationId="{3DFEDE05-62D9-4F79-86A0-14E552588A18}"/>
          </ac:spMkLst>
        </pc:spChg>
        <pc:spChg chg="del">
          <ac:chgData name="Sang Yeol Baek" userId="S::sangyeolbaek@comgenusa.com::41017a69-d405-49cd-8b3d-b8337a04db21" providerId="AD" clId="Web-{83CB188B-9ACB-C72D-ABC7-1B8D42A878B9}" dt="2021-06-09T15:53:50.029" v="23"/>
          <ac:spMkLst>
            <pc:docMk/>
            <pc:sldMk cId="3485742546" sldId="280"/>
            <ac:spMk id="6" creationId="{A1249590-7FF6-4D6D-8038-9CDDD251B0AF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31:33.962" v="268" actId="14100"/>
          <ac:spMkLst>
            <pc:docMk/>
            <pc:sldMk cId="3485742546" sldId="280"/>
            <ac:spMk id="7" creationId="{AEAF1387-1F01-4960-A2F9-33902E6B282B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31:42.618" v="271" actId="14100"/>
          <ac:spMkLst>
            <pc:docMk/>
            <pc:sldMk cId="3485742546" sldId="280"/>
            <ac:spMk id="8" creationId="{A2FDE178-A411-4149-8E5F-F56C6A597803}"/>
          </ac:spMkLst>
        </pc:spChg>
        <pc:spChg chg="del">
          <ac:chgData name="Sang Yeol Baek" userId="S::sangyeolbaek@comgenusa.com::41017a69-d405-49cd-8b3d-b8337a04db21" providerId="AD" clId="Web-{83CB188B-9ACB-C72D-ABC7-1B8D42A878B9}" dt="2021-06-09T15:53:53.044" v="24"/>
          <ac:spMkLst>
            <pc:docMk/>
            <pc:sldMk cId="3485742546" sldId="280"/>
            <ac:spMk id="8" creationId="{FAB640F5-E135-4B31-8B7E-63877B087F70}"/>
          </ac:spMkLst>
        </pc:spChg>
        <pc:spChg chg="del">
          <ac:chgData name="Sang Yeol Baek" userId="S::sangyeolbaek@comgenusa.com::41017a69-d405-49cd-8b3d-b8337a04db21" providerId="AD" clId="Web-{83CB188B-9ACB-C72D-ABC7-1B8D42A878B9}" dt="2021-06-09T15:53:46.216" v="21"/>
          <ac:spMkLst>
            <pc:docMk/>
            <pc:sldMk cId="3485742546" sldId="280"/>
            <ac:spMk id="9" creationId="{5973E443-EE9A-42D4-B499-7BF80E6E199A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32:37.167" v="292" actId="1076"/>
          <ac:spMkLst>
            <pc:docMk/>
            <pc:sldMk cId="3485742546" sldId="280"/>
            <ac:spMk id="9" creationId="{E870ED22-3B3E-43BC-A2C2-164FDD136FE2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32:54.667" v="306" actId="20577"/>
          <ac:spMkLst>
            <pc:docMk/>
            <pc:sldMk cId="3485742546" sldId="280"/>
            <ac:spMk id="10" creationId="{038C4FA5-20F0-4867-9055-BEDD91C5B589}"/>
          </ac:spMkLst>
        </pc:spChg>
        <pc:spChg chg="del">
          <ac:chgData name="Sang Yeol Baek" userId="S::sangyeolbaek@comgenusa.com::41017a69-d405-49cd-8b3d-b8337a04db21" providerId="AD" clId="Web-{83CB188B-9ACB-C72D-ABC7-1B8D42A878B9}" dt="2021-06-09T15:53:46.216" v="20"/>
          <ac:spMkLst>
            <pc:docMk/>
            <pc:sldMk cId="3485742546" sldId="280"/>
            <ac:spMk id="11" creationId="{90DB280A-D94A-4D09-AC6B-6B4348F4395E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33:15.074" v="323" actId="20577"/>
          <ac:spMkLst>
            <pc:docMk/>
            <pc:sldMk cId="3485742546" sldId="280"/>
            <ac:spMk id="11" creationId="{C067BD70-FEC4-407B-85DD-E208E5C63667}"/>
          </ac:spMkLst>
        </pc:spChg>
        <pc:spChg chg="del">
          <ac:chgData name="Sang Yeol Baek" userId="S::sangyeolbaek@comgenusa.com::41017a69-d405-49cd-8b3d-b8337a04db21" providerId="AD" clId="Web-{83CB188B-9ACB-C72D-ABC7-1B8D42A878B9}" dt="2021-06-09T15:53:46.216" v="17"/>
          <ac:spMkLst>
            <pc:docMk/>
            <pc:sldMk cId="3485742546" sldId="280"/>
            <ac:spMk id="14" creationId="{B9175233-EE15-488F-BF9C-F3318AFCEC74}"/>
          </ac:spMkLst>
        </pc:spChg>
        <pc:picChg chg="add mod modCrop">
          <ac:chgData name="Sang Yeol Baek" userId="S::sangyeolbaek@comgenusa.com::41017a69-d405-49cd-8b3d-b8337a04db21" providerId="AD" clId="Web-{83CB188B-9ACB-C72D-ABC7-1B8D42A878B9}" dt="2021-06-09T16:19:41.707" v="33"/>
          <ac:picMkLst>
            <pc:docMk/>
            <pc:sldMk cId="3485742546" sldId="280"/>
            <ac:picMk id="3" creationId="{9CAD7985-4737-4E16-AC8E-A82F168CFD91}"/>
          </ac:picMkLst>
        </pc:picChg>
        <pc:picChg chg="add del mod">
          <ac:chgData name="Sang Yeol Baek" userId="S::sangyeolbaek@comgenusa.com::41017a69-d405-49cd-8b3d-b8337a04db21" providerId="AD" clId="Web-{83CB188B-9ACB-C72D-ABC7-1B8D42A878B9}" dt="2021-06-09T15:54:48.593" v="28"/>
          <ac:picMkLst>
            <pc:docMk/>
            <pc:sldMk cId="3485742546" sldId="280"/>
            <ac:picMk id="3" creationId="{A1BB6598-8AD2-4AA2-B469-04A6D637C2C0}"/>
          </ac:picMkLst>
        </pc:picChg>
        <pc:picChg chg="del">
          <ac:chgData name="Sang Yeol Baek" userId="S::sangyeolbaek@comgenusa.com::41017a69-d405-49cd-8b3d-b8337a04db21" providerId="AD" clId="Web-{83CB188B-9ACB-C72D-ABC7-1B8D42A878B9}" dt="2021-06-09T15:53:46.216" v="22"/>
          <ac:picMkLst>
            <pc:docMk/>
            <pc:sldMk cId="3485742546" sldId="280"/>
            <ac:picMk id="15" creationId="{FD68C935-5934-4E3F-A275-546B9EE2E7BB}"/>
          </ac:picMkLst>
        </pc:picChg>
        <pc:cxnChg chg="add del mod">
          <ac:chgData name="Sang Yeol Baek" userId="S::sangyeolbaek@comgenusa.com::41017a69-d405-49cd-8b3d-b8337a04db21" providerId="AD" clId="Web-{83CB188B-9ACB-C72D-ABC7-1B8D42A878B9}" dt="2021-06-09T16:40:34.680" v="499"/>
          <ac:cxnSpMkLst>
            <pc:docMk/>
            <pc:sldMk cId="3485742546" sldId="280"/>
            <ac:cxnSpMk id="6" creationId="{05612F29-E074-434A-B21D-812E7EF4B0B4}"/>
          </ac:cxnSpMkLst>
        </pc:cxnChg>
        <pc:cxnChg chg="del">
          <ac:chgData name="Sang Yeol Baek" userId="S::sangyeolbaek@comgenusa.com::41017a69-d405-49cd-8b3d-b8337a04db21" providerId="AD" clId="Web-{83CB188B-9ACB-C72D-ABC7-1B8D42A878B9}" dt="2021-06-09T15:53:46.216" v="19"/>
          <ac:cxnSpMkLst>
            <pc:docMk/>
            <pc:sldMk cId="3485742546" sldId="280"/>
            <ac:cxnSpMk id="12" creationId="{40EA3D6E-C561-4B2F-A065-49024256573D}"/>
          </ac:cxnSpMkLst>
        </pc:cxnChg>
        <pc:cxnChg chg="add mod">
          <ac:chgData name="Sang Yeol Baek" userId="S::sangyeolbaek@comgenusa.com::41017a69-d405-49cd-8b3d-b8337a04db21" providerId="AD" clId="Web-{83CB188B-9ACB-C72D-ABC7-1B8D42A878B9}" dt="2021-06-09T16:33:27.121" v="326" actId="14100"/>
          <ac:cxnSpMkLst>
            <pc:docMk/>
            <pc:sldMk cId="3485742546" sldId="280"/>
            <ac:cxnSpMk id="12" creationId="{89697D17-2B92-4DB8-B4D3-DE088102E412}"/>
          </ac:cxnSpMkLst>
        </pc:cxnChg>
        <pc:cxnChg chg="del">
          <ac:chgData name="Sang Yeol Baek" userId="S::sangyeolbaek@comgenusa.com::41017a69-d405-49cd-8b3d-b8337a04db21" providerId="AD" clId="Web-{83CB188B-9ACB-C72D-ABC7-1B8D42A878B9}" dt="2021-06-09T15:53:46.216" v="18"/>
          <ac:cxnSpMkLst>
            <pc:docMk/>
            <pc:sldMk cId="3485742546" sldId="280"/>
            <ac:cxnSpMk id="13" creationId="{6B620E49-4BCB-44EE-918A-364775D726F5}"/>
          </ac:cxnSpMkLst>
        </pc:cxnChg>
        <pc:cxnChg chg="add mod">
          <ac:chgData name="Sang Yeol Baek" userId="S::sangyeolbaek@comgenusa.com::41017a69-d405-49cd-8b3d-b8337a04db21" providerId="AD" clId="Web-{83CB188B-9ACB-C72D-ABC7-1B8D42A878B9}" dt="2021-06-09T16:33:35.778" v="329" actId="14100"/>
          <ac:cxnSpMkLst>
            <pc:docMk/>
            <pc:sldMk cId="3485742546" sldId="280"/>
            <ac:cxnSpMk id="13" creationId="{DCC22533-D994-4925-ADA8-46B7DD73F09B}"/>
          </ac:cxnSpMkLst>
        </pc:cxnChg>
      </pc:sldChg>
      <pc:sldChg chg="addSp modSp">
        <pc:chgData name="Sang Yeol Baek" userId="S::sangyeolbaek@comgenusa.com::41017a69-d405-49cd-8b3d-b8337a04db21" providerId="AD" clId="Web-{83CB188B-9ACB-C72D-ABC7-1B8D42A878B9}" dt="2021-06-09T17:55:52.939" v="998" actId="1076"/>
        <pc:sldMkLst>
          <pc:docMk/>
          <pc:sldMk cId="3126828333" sldId="281"/>
        </pc:sldMkLst>
        <pc:spChg chg="add mod">
          <ac:chgData name="Sang Yeol Baek" userId="S::sangyeolbaek@comgenusa.com::41017a69-d405-49cd-8b3d-b8337a04db21" providerId="AD" clId="Web-{83CB188B-9ACB-C72D-ABC7-1B8D42A878B9}" dt="2021-06-09T17:55:52.939" v="998" actId="1076"/>
          <ac:spMkLst>
            <pc:docMk/>
            <pc:sldMk cId="3126828333" sldId="281"/>
            <ac:spMk id="2" creationId="{602947FD-9288-404B-9660-C2C6322BE63F}"/>
          </ac:spMkLst>
        </pc:spChg>
        <pc:spChg chg="mod">
          <ac:chgData name="Sang Yeol Baek" userId="S::sangyeolbaek@comgenusa.com::41017a69-d405-49cd-8b3d-b8337a04db21" providerId="AD" clId="Web-{83CB188B-9ACB-C72D-ABC7-1B8D42A878B9}" dt="2021-06-09T16:39:43.538" v="491" actId="20577"/>
          <ac:spMkLst>
            <pc:docMk/>
            <pc:sldMk cId="3126828333" sldId="281"/>
            <ac:spMk id="4" creationId="{B114863E-F704-446D-A610-063D9986D03F}"/>
          </ac:spMkLst>
        </pc:spChg>
      </pc:sldChg>
      <pc:sldChg chg="add replId">
        <pc:chgData name="Sang Yeol Baek" userId="S::sangyeolbaek@comgenusa.com::41017a69-d405-49cd-8b3d-b8337a04db21" providerId="AD" clId="Web-{83CB188B-9ACB-C72D-ABC7-1B8D42A878B9}" dt="2021-06-09T15:52:23.073" v="0"/>
        <pc:sldMkLst>
          <pc:docMk/>
          <pc:sldMk cId="1995994326" sldId="282"/>
        </pc:sldMkLst>
      </pc:sldChg>
      <pc:sldChg chg="addSp delSp modSp new">
        <pc:chgData name="Sang Yeol Baek" userId="S::sangyeolbaek@comgenusa.com::41017a69-d405-49cd-8b3d-b8337a04db21" providerId="AD" clId="Web-{83CB188B-9ACB-C72D-ABC7-1B8D42A878B9}" dt="2021-06-09T17:55:38.017" v="996" actId="14100"/>
        <pc:sldMkLst>
          <pc:docMk/>
          <pc:sldMk cId="4013715098" sldId="283"/>
        </pc:sldMkLst>
        <pc:spChg chg="del">
          <ac:chgData name="Sang Yeol Baek" userId="S::sangyeolbaek@comgenusa.com::41017a69-d405-49cd-8b3d-b8337a04db21" providerId="AD" clId="Web-{83CB188B-9ACB-C72D-ABC7-1B8D42A878B9}" dt="2021-06-09T16:34:24.826" v="331"/>
          <ac:spMkLst>
            <pc:docMk/>
            <pc:sldMk cId="4013715098" sldId="283"/>
            <ac:spMk id="2" creationId="{A01EDEBD-5B5D-4744-8FC3-EC235A93A425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7:07:33.741" v="992" actId="20577"/>
          <ac:spMkLst>
            <pc:docMk/>
            <pc:sldMk cId="4013715098" sldId="283"/>
            <ac:spMk id="4" creationId="{3970B99D-AD04-489B-9392-782A11D98B05}"/>
          </ac:spMkLst>
        </pc:spChg>
        <pc:spChg chg="add del mod">
          <ac:chgData name="Sang Yeol Baek" userId="S::sangyeolbaek@comgenusa.com::41017a69-d405-49cd-8b3d-b8337a04db21" providerId="AD" clId="Web-{83CB188B-9ACB-C72D-ABC7-1B8D42A878B9}" dt="2021-06-09T17:53:14.779" v="993"/>
          <ac:spMkLst>
            <pc:docMk/>
            <pc:sldMk cId="4013715098" sldId="283"/>
            <ac:spMk id="7" creationId="{B1B9C33A-105A-4001-B0EA-78B87B4B636E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54:49.329" v="942" actId="1076"/>
          <ac:spMkLst>
            <pc:docMk/>
            <pc:sldMk cId="4013715098" sldId="283"/>
            <ac:spMk id="10" creationId="{94AD7C49-DB61-429B-800C-2570C2A82BD1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7:55:38.017" v="996" actId="14100"/>
          <ac:spMkLst>
            <pc:docMk/>
            <pc:sldMk cId="4013715098" sldId="283"/>
            <ac:spMk id="12" creationId="{A1F2E788-7C04-494E-A063-9338685DFE93}"/>
          </ac:spMkLst>
        </pc:spChg>
        <pc:spChg chg="add del">
          <ac:chgData name="Sang Yeol Baek" userId="S::sangyeolbaek@comgenusa.com::41017a69-d405-49cd-8b3d-b8337a04db21" providerId="AD" clId="Web-{83CB188B-9ACB-C72D-ABC7-1B8D42A878B9}" dt="2021-06-09T16:41:17.947" v="513"/>
          <ac:spMkLst>
            <pc:docMk/>
            <pc:sldMk cId="4013715098" sldId="283"/>
            <ac:spMk id="12" creationId="{D113F86B-CA85-4206-926B-DA2AA3C803F7}"/>
          </ac:spMkLst>
        </pc:spChg>
        <pc:spChg chg="add mod">
          <ac:chgData name="Sang Yeol Baek" userId="S::sangyeolbaek@comgenusa.com::41017a69-d405-49cd-8b3d-b8337a04db21" providerId="AD" clId="Web-{83CB188B-9ACB-C72D-ABC7-1B8D42A878B9}" dt="2021-06-09T16:48:07.380" v="740" actId="1076"/>
          <ac:spMkLst>
            <pc:docMk/>
            <pc:sldMk cId="4013715098" sldId="283"/>
            <ac:spMk id="14" creationId="{35632920-06E2-4829-B93E-07890C25AD5F}"/>
          </ac:spMkLst>
        </pc:spChg>
        <pc:picChg chg="add mod">
          <ac:chgData name="Sang Yeol Baek" userId="S::sangyeolbaek@comgenusa.com::41017a69-d405-49cd-8b3d-b8337a04db21" providerId="AD" clId="Web-{83CB188B-9ACB-C72D-ABC7-1B8D42A878B9}" dt="2021-06-09T16:54:42.313" v="941" actId="14100"/>
          <ac:picMkLst>
            <pc:docMk/>
            <pc:sldMk cId="4013715098" sldId="283"/>
            <ac:picMk id="5" creationId="{288D13A4-A60F-472B-8D9F-3945358A1F68}"/>
          </ac:picMkLst>
        </pc:picChg>
        <pc:picChg chg="add mod">
          <ac:chgData name="Sang Yeol Baek" userId="S::sangyeolbaek@comgenusa.com::41017a69-d405-49cd-8b3d-b8337a04db21" providerId="AD" clId="Web-{83CB188B-9ACB-C72D-ABC7-1B8D42A878B9}" dt="2021-06-09T17:03:22.406" v="956" actId="1076"/>
          <ac:picMkLst>
            <pc:docMk/>
            <pc:sldMk cId="4013715098" sldId="283"/>
            <ac:picMk id="15" creationId="{B47BFD67-66E9-436D-873C-07CC46523DA7}"/>
          </ac:picMkLst>
        </pc:picChg>
        <pc:cxnChg chg="add mod ord">
          <ac:chgData name="Sang Yeol Baek" userId="S::sangyeolbaek@comgenusa.com::41017a69-d405-49cd-8b3d-b8337a04db21" providerId="AD" clId="Web-{83CB188B-9ACB-C72D-ABC7-1B8D42A878B9}" dt="2021-06-09T17:03:32.937" v="959"/>
          <ac:cxnSpMkLst>
            <pc:docMk/>
            <pc:sldMk cId="4013715098" sldId="283"/>
            <ac:cxnSpMk id="9" creationId="{9E467338-2959-4DB1-AB7D-5DBEBD18D7D7}"/>
          </ac:cxnSpMkLst>
        </pc:cxnChg>
        <pc:cxnChg chg="add mod">
          <ac:chgData name="Sang Yeol Baek" userId="S::sangyeolbaek@comgenusa.com::41017a69-d405-49cd-8b3d-b8337a04db21" providerId="AD" clId="Web-{83CB188B-9ACB-C72D-ABC7-1B8D42A878B9}" dt="2021-06-09T16:48:03.115" v="739" actId="1076"/>
          <ac:cxnSpMkLst>
            <pc:docMk/>
            <pc:sldMk cId="4013715098" sldId="283"/>
            <ac:cxnSpMk id="11" creationId="{9B43EA15-93DD-4D5D-9348-2CBB22ABDC55}"/>
          </ac:cxnSpMkLst>
        </pc:cxnChg>
      </pc:sldChg>
    </pc:docChg>
  </pc:docChgLst>
  <pc:docChgLst>
    <pc:chgData name="Sang Yeol Baek" userId="S::sangyeolbaek@comgenusa.com::41017a69-d405-49cd-8b3d-b8337a04db21" providerId="AD" clId="Web-{8DB8ED05-05D2-3DDD-43AA-6AE2DA6B05D3}"/>
    <pc:docChg chg="addSld modSld sldOrd">
      <pc:chgData name="Sang Yeol Baek" userId="S::sangyeolbaek@comgenusa.com::41017a69-d405-49cd-8b3d-b8337a04db21" providerId="AD" clId="Web-{8DB8ED05-05D2-3DDD-43AA-6AE2DA6B05D3}" dt="2021-06-23T20:17:53.858" v="1111" actId="14100"/>
      <pc:docMkLst>
        <pc:docMk/>
      </pc:docMkLst>
      <pc:sldChg chg="addSp delSp modSp add ord replId">
        <pc:chgData name="Sang Yeol Baek" userId="S::sangyeolbaek@comgenusa.com::41017a69-d405-49cd-8b3d-b8337a04db21" providerId="AD" clId="Web-{8DB8ED05-05D2-3DDD-43AA-6AE2DA6B05D3}" dt="2021-06-23T20:11:06.911" v="1019" actId="20577"/>
        <pc:sldMkLst>
          <pc:docMk/>
          <pc:sldMk cId="4166295026" sldId="298"/>
        </pc:sldMkLst>
        <pc:spChg chg="mod">
          <ac:chgData name="Sang Yeol Baek" userId="S::sangyeolbaek@comgenusa.com::41017a69-d405-49cd-8b3d-b8337a04db21" providerId="AD" clId="Web-{8DB8ED05-05D2-3DDD-43AA-6AE2DA6B05D3}" dt="2021-06-23T19:20:46.244" v="2" actId="20577"/>
          <ac:spMkLst>
            <pc:docMk/>
            <pc:sldMk cId="4166295026" sldId="298"/>
            <ac:spMk id="2" creationId="{5EFFE30E-4F12-4221-B62D-494D4E37991E}"/>
          </ac:spMkLst>
        </pc:spChg>
        <pc:spChg chg="mod">
          <ac:chgData name="Sang Yeol Baek" userId="S::sangyeolbaek@comgenusa.com::41017a69-d405-49cd-8b3d-b8337a04db21" providerId="AD" clId="Web-{8DB8ED05-05D2-3DDD-43AA-6AE2DA6B05D3}" dt="2021-06-23T19:44:33.903" v="264" actId="20577"/>
          <ac:spMkLst>
            <pc:docMk/>
            <pc:sldMk cId="4166295026" sldId="298"/>
            <ac:spMk id="5" creationId="{1214F573-8C4D-4F5B-B14B-64E0E1A6C042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09:57.003" v="999" actId="1076"/>
          <ac:spMkLst>
            <pc:docMk/>
            <pc:sldMk cId="4166295026" sldId="298"/>
            <ac:spMk id="6" creationId="{1358642B-865C-46CF-B412-705722717DC5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0:35.769" v="1009" actId="20577"/>
          <ac:spMkLst>
            <pc:docMk/>
            <pc:sldMk cId="4166295026" sldId="298"/>
            <ac:spMk id="10" creationId="{C5958AC9-FBED-40A8-B657-F7D3188A8F53}"/>
          </ac:spMkLst>
        </pc:spChg>
        <pc:spChg chg="mod">
          <ac:chgData name="Sang Yeol Baek" userId="S::sangyeolbaek@comgenusa.com::41017a69-d405-49cd-8b3d-b8337a04db21" providerId="AD" clId="Web-{8DB8ED05-05D2-3DDD-43AA-6AE2DA6B05D3}" dt="2021-06-23T19:23:18.076" v="11" actId="14100"/>
          <ac:spMkLst>
            <pc:docMk/>
            <pc:sldMk cId="4166295026" sldId="298"/>
            <ac:spMk id="11" creationId="{6E59EA81-3BE2-4107-8BBD-618A7AB8A1D6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1:06.911" v="1019" actId="20577"/>
          <ac:spMkLst>
            <pc:docMk/>
            <pc:sldMk cId="4166295026" sldId="298"/>
            <ac:spMk id="12" creationId="{E981D250-8DD1-494B-81BA-4120CCE359E0}"/>
          </ac:spMkLst>
        </pc:spChg>
        <pc:picChg chg="del">
          <ac:chgData name="Sang Yeol Baek" userId="S::sangyeolbaek@comgenusa.com::41017a69-d405-49cd-8b3d-b8337a04db21" providerId="AD" clId="Web-{8DB8ED05-05D2-3DDD-43AA-6AE2DA6B05D3}" dt="2021-06-23T19:21:03.041" v="3"/>
          <ac:picMkLst>
            <pc:docMk/>
            <pc:sldMk cId="4166295026" sldId="298"/>
            <ac:picMk id="3" creationId="{139825C7-CA7B-4FF4-A6FB-9CDDBD094775}"/>
          </ac:picMkLst>
        </pc:picChg>
        <pc:picChg chg="add mod ord">
          <ac:chgData name="Sang Yeol Baek" userId="S::sangyeolbaek@comgenusa.com::41017a69-d405-49cd-8b3d-b8337a04db21" providerId="AD" clId="Web-{8DB8ED05-05D2-3DDD-43AA-6AE2DA6B05D3}" dt="2021-06-23T19:21:55.855" v="9" actId="1076"/>
          <ac:picMkLst>
            <pc:docMk/>
            <pc:sldMk cId="4166295026" sldId="298"/>
            <ac:picMk id="4" creationId="{D6B0DE62-5A37-4030-8BAF-963851F117BC}"/>
          </ac:picMkLst>
        </pc:picChg>
      </pc:sldChg>
      <pc:sldChg chg="addSp delSp modSp add ord replId">
        <pc:chgData name="Sang Yeol Baek" userId="S::sangyeolbaek@comgenusa.com::41017a69-d405-49cd-8b3d-b8337a04db21" providerId="AD" clId="Web-{8DB8ED05-05D2-3DDD-43AA-6AE2DA6B05D3}" dt="2021-06-23T20:17:53.858" v="1111" actId="14100"/>
        <pc:sldMkLst>
          <pc:docMk/>
          <pc:sldMk cId="2569972503" sldId="299"/>
        </pc:sldMkLst>
        <pc:spChg chg="add mod">
          <ac:chgData name="Sang Yeol Baek" userId="S::sangyeolbaek@comgenusa.com::41017a69-d405-49cd-8b3d-b8337a04db21" providerId="AD" clId="Web-{8DB8ED05-05D2-3DDD-43AA-6AE2DA6B05D3}" dt="2021-06-23T20:09:19.033" v="979" actId="20577"/>
          <ac:spMkLst>
            <pc:docMk/>
            <pc:sldMk cId="2569972503" sldId="299"/>
            <ac:spMk id="6" creationId="{D041D30C-73F5-40D0-B0E7-D6BACF0158FB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2:18.553" v="1073" actId="1076"/>
          <ac:spMkLst>
            <pc:docMk/>
            <pc:sldMk cId="2569972503" sldId="299"/>
            <ac:spMk id="8" creationId="{2923ECF6-DC8C-44DF-80F6-29B9751A9869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3:14.679" v="1083" actId="14100"/>
          <ac:spMkLst>
            <pc:docMk/>
            <pc:sldMk cId="2569972503" sldId="299"/>
            <ac:spMk id="12" creationId="{6BB8E754-0A88-4ADD-97E6-F01F81511DCC}"/>
          </ac:spMkLst>
        </pc:spChg>
        <pc:spChg chg="add del">
          <ac:chgData name="Sang Yeol Baek" userId="S::sangyeolbaek@comgenusa.com::41017a69-d405-49cd-8b3d-b8337a04db21" providerId="AD" clId="Web-{8DB8ED05-05D2-3DDD-43AA-6AE2DA6B05D3}" dt="2021-06-23T20:13:45.649" v="1089"/>
          <ac:spMkLst>
            <pc:docMk/>
            <pc:sldMk cId="2569972503" sldId="299"/>
            <ac:spMk id="13" creationId="{F9C659C9-C140-436A-84C0-D1576EE3F014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7:53.858" v="1111" actId="14100"/>
          <ac:spMkLst>
            <pc:docMk/>
            <pc:sldMk cId="2569972503" sldId="299"/>
            <ac:spMk id="16" creationId="{561234C1-9CF4-447E-BB7C-3F692BAC8636}"/>
          </ac:spMkLst>
        </pc:spChg>
        <pc:spChg chg="add mod">
          <ac:chgData name="Sang Yeol Baek" userId="S::sangyeolbaek@comgenusa.com::41017a69-d405-49cd-8b3d-b8337a04db21" providerId="AD" clId="Web-{8DB8ED05-05D2-3DDD-43AA-6AE2DA6B05D3}" dt="2021-06-23T20:16:28.200" v="1109" actId="14100"/>
          <ac:spMkLst>
            <pc:docMk/>
            <pc:sldMk cId="2569972503" sldId="299"/>
            <ac:spMk id="17" creationId="{CF9F1098-1EE5-4702-8322-40B7C7D60C5B}"/>
          </ac:spMkLst>
        </pc:spChg>
        <pc:picChg chg="add mod">
          <ac:chgData name="Sang Yeol Baek" userId="S::sangyeolbaek@comgenusa.com::41017a69-d405-49cd-8b3d-b8337a04db21" providerId="AD" clId="Web-{8DB8ED05-05D2-3DDD-43AA-6AE2DA6B05D3}" dt="2021-06-23T20:11:24.317" v="1025" actId="14100"/>
          <ac:picMkLst>
            <pc:docMk/>
            <pc:sldMk cId="2569972503" sldId="299"/>
            <ac:picMk id="2" creationId="{25A4F9E5-0196-4284-86C0-6D4135FFFB45}"/>
          </ac:picMkLst>
        </pc:picChg>
        <pc:picChg chg="del">
          <ac:chgData name="Sang Yeol Baek" userId="S::sangyeolbaek@comgenusa.com::41017a69-d405-49cd-8b3d-b8337a04db21" providerId="AD" clId="Web-{8DB8ED05-05D2-3DDD-43AA-6AE2DA6B05D3}" dt="2021-06-23T19:44:37.060" v="265"/>
          <ac:picMkLst>
            <pc:docMk/>
            <pc:sldMk cId="2569972503" sldId="299"/>
            <ac:picMk id="3" creationId="{152205D3-3D21-4D0C-A0CD-0AEDF8D15B6B}"/>
          </ac:picMkLst>
        </pc:picChg>
        <pc:picChg chg="add del mod">
          <ac:chgData name="Sang Yeol Baek" userId="S::sangyeolbaek@comgenusa.com::41017a69-d405-49cd-8b3d-b8337a04db21" providerId="AD" clId="Web-{8DB8ED05-05D2-3DDD-43AA-6AE2DA6B05D3}" dt="2021-06-23T19:46:25.203" v="271"/>
          <ac:picMkLst>
            <pc:docMk/>
            <pc:sldMk cId="2569972503" sldId="299"/>
            <ac:picMk id="4" creationId="{B208EBB3-8342-4B1D-A5CE-0DEF4A4F4A87}"/>
          </ac:picMkLst>
        </pc:picChg>
        <pc:picChg chg="add mod">
          <ac:chgData name="Sang Yeol Baek" userId="S::sangyeolbaek@comgenusa.com::41017a69-d405-49cd-8b3d-b8337a04db21" providerId="AD" clId="Web-{8DB8ED05-05D2-3DDD-43AA-6AE2DA6B05D3}" dt="2021-06-23T20:15:05.870" v="1095" actId="1076"/>
          <ac:picMkLst>
            <pc:docMk/>
            <pc:sldMk cId="2569972503" sldId="299"/>
            <ac:picMk id="15" creationId="{10012415-49B9-4C2E-B093-3B9129398A27}"/>
          </ac:picMkLst>
        </pc:picChg>
        <pc:cxnChg chg="add mod">
          <ac:chgData name="Sang Yeol Baek" userId="S::sangyeolbaek@comgenusa.com::41017a69-d405-49cd-8b3d-b8337a04db21" providerId="AD" clId="Web-{8DB8ED05-05D2-3DDD-43AA-6AE2DA6B05D3}" dt="2021-06-23T20:12:35.585" v="1077" actId="14100"/>
          <ac:cxnSpMkLst>
            <pc:docMk/>
            <pc:sldMk cId="2569972503" sldId="299"/>
            <ac:cxnSpMk id="9" creationId="{E919949F-3AEC-468B-B0EE-6460A8AE0C86}"/>
          </ac:cxnSpMkLst>
        </pc:cxnChg>
        <pc:cxnChg chg="add mod">
          <ac:chgData name="Sang Yeol Baek" userId="S::sangyeolbaek@comgenusa.com::41017a69-d405-49cd-8b3d-b8337a04db21" providerId="AD" clId="Web-{8DB8ED05-05D2-3DDD-43AA-6AE2DA6B05D3}" dt="2021-06-23T20:12:54.726" v="1080" actId="14100"/>
          <ac:cxnSpMkLst>
            <pc:docMk/>
            <pc:sldMk cId="2569972503" sldId="299"/>
            <ac:cxnSpMk id="10" creationId="{F9609F86-357F-45D1-8FAE-F414A78A1BD9}"/>
          </ac:cxnSpMkLst>
        </pc:cxnChg>
        <pc:cxnChg chg="add mod">
          <ac:chgData name="Sang Yeol Baek" userId="S::sangyeolbaek@comgenusa.com::41017a69-d405-49cd-8b3d-b8337a04db21" providerId="AD" clId="Web-{8DB8ED05-05D2-3DDD-43AA-6AE2DA6B05D3}" dt="2021-06-23T20:13:52.696" v="1091" actId="14100"/>
          <ac:cxnSpMkLst>
            <pc:docMk/>
            <pc:sldMk cId="2569972503" sldId="299"/>
            <ac:cxnSpMk id="14" creationId="{A6B2DEFE-7F29-4855-9C11-D42A1CD1D0D7}"/>
          </ac:cxnSpMkLst>
        </pc:cxnChg>
      </pc:sldChg>
    </pc:docChg>
  </pc:docChgLst>
  <pc:docChgLst>
    <pc:chgData name="Sang Yeol Baek" userId="S::sangyeolbaek@comgenusa.com::41017a69-d405-49cd-8b3d-b8337a04db21" providerId="AD" clId="Web-{666F1AEF-E3E9-DC1C-F6F5-3EA8047AF105}"/>
    <pc:docChg chg="addSld delSld modSld">
      <pc:chgData name="Sang Yeol Baek" userId="S::sangyeolbaek@comgenusa.com::41017a69-d405-49cd-8b3d-b8337a04db21" providerId="AD" clId="Web-{666F1AEF-E3E9-DC1C-F6F5-3EA8047AF105}" dt="2021-06-04T23:03:36.688" v="2935" actId="20577"/>
      <pc:docMkLst>
        <pc:docMk/>
      </pc:docMkLst>
      <pc:sldChg chg="addSp modSp">
        <pc:chgData name="Sang Yeol Baek" userId="S::sangyeolbaek@comgenusa.com::41017a69-d405-49cd-8b3d-b8337a04db21" providerId="AD" clId="Web-{666F1AEF-E3E9-DC1C-F6F5-3EA8047AF105}" dt="2021-06-04T22:50:21.841" v="2683" actId="1076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666F1AEF-E3E9-DC1C-F6F5-3EA8047AF105}" dt="2021-06-04T22:50:16.169" v="2681" actId="20577"/>
          <ac:spMkLst>
            <pc:docMk/>
            <pc:sldMk cId="1096630456" sldId="259"/>
            <ac:spMk id="4" creationId="{A6EB8822-D050-480A-B0E9-4CE835154CB1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2:49:59.575" v="2643" actId="1076"/>
          <ac:spMkLst>
            <pc:docMk/>
            <pc:sldMk cId="1096630456" sldId="259"/>
            <ac:spMk id="5" creationId="{BE4D8F8C-3BC0-4E90-94A1-3ADACE7B4FC9}"/>
          </ac:spMkLst>
        </pc:spChg>
        <pc:picChg chg="mod">
          <ac:chgData name="Sang Yeol Baek" userId="S::sangyeolbaek@comgenusa.com::41017a69-d405-49cd-8b3d-b8337a04db21" providerId="AD" clId="Web-{666F1AEF-E3E9-DC1C-F6F5-3EA8047AF105}" dt="2021-06-04T22:48:59.542" v="2620" actId="1076"/>
          <ac:picMkLst>
            <pc:docMk/>
            <pc:sldMk cId="1096630456" sldId="259"/>
            <ac:picMk id="3" creationId="{7D87B35C-B423-42D9-86DB-98A1F18E4279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0:21.841" v="2683" actId="1076"/>
          <ac:picMkLst>
            <pc:docMk/>
            <pc:sldMk cId="1096630456" sldId="259"/>
            <ac:picMk id="7" creationId="{C7DBD883-2DB5-4BAA-AA99-76BBAC710B2A}"/>
          </ac:picMkLst>
        </pc:picChg>
      </pc:sldChg>
      <pc:sldChg chg="addSp delSp modSp">
        <pc:chgData name="Sang Yeol Baek" userId="S::sangyeolbaek@comgenusa.com::41017a69-d405-49cd-8b3d-b8337a04db21" providerId="AD" clId="Web-{666F1AEF-E3E9-DC1C-F6F5-3EA8047AF105}" dt="2021-06-04T22:15:37.028" v="2488" actId="20577"/>
        <pc:sldMkLst>
          <pc:docMk/>
          <pc:sldMk cId="2533036549" sldId="267"/>
        </pc:sldMkLst>
        <pc:spChg chg="mod">
          <ac:chgData name="Sang Yeol Baek" userId="S::sangyeolbaek@comgenusa.com::41017a69-d405-49cd-8b3d-b8337a04db21" providerId="AD" clId="Web-{666F1AEF-E3E9-DC1C-F6F5-3EA8047AF105}" dt="2021-06-04T22:15:37.028" v="2488" actId="20577"/>
          <ac:spMkLst>
            <pc:docMk/>
            <pc:sldMk cId="2533036549" sldId="267"/>
            <ac:spMk id="2" creationId="{A1F85E7F-004A-45D1-824E-A23E359BDC5C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0:31:01.760" v="662" actId="20577"/>
          <ac:spMkLst>
            <pc:docMk/>
            <pc:sldMk cId="2533036549" sldId="267"/>
            <ac:spMk id="4" creationId="{2BF7B656-B0EA-4F74-B98F-14FA9B71B1C6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19:16:06.204" v="296" actId="20577"/>
          <ac:spMkLst>
            <pc:docMk/>
            <pc:sldMk cId="2533036549" sldId="267"/>
            <ac:spMk id="5" creationId="{2CD94F5A-56BF-497B-AF17-65F0C3CDD74E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19:15:22.562" v="287" actId="1076"/>
          <ac:spMkLst>
            <pc:docMk/>
            <pc:sldMk cId="2533036549" sldId="267"/>
            <ac:spMk id="6" creationId="{6A1907AF-3810-4F10-B520-7D4F0D053B16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0:25:07.518" v="572" actId="1076"/>
          <ac:spMkLst>
            <pc:docMk/>
            <pc:sldMk cId="2533036549" sldId="267"/>
            <ac:spMk id="7" creationId="{4B25ACD6-520B-4702-ADFA-C926D41AA72E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0:25:46.566" v="594" actId="1076"/>
          <ac:spMkLst>
            <pc:docMk/>
            <pc:sldMk cId="2533036549" sldId="267"/>
            <ac:spMk id="8" creationId="{AA5FE127-72D7-4423-89FD-E618B239D01E}"/>
          </ac:spMkLst>
        </pc:spChg>
        <pc:spChg chg="add del mod">
          <ac:chgData name="Sang Yeol Baek" userId="S::sangyeolbaek@comgenusa.com::41017a69-d405-49cd-8b3d-b8337a04db21" providerId="AD" clId="Web-{666F1AEF-E3E9-DC1C-F6F5-3EA8047AF105}" dt="2021-06-04T19:18:59.851" v="341"/>
          <ac:spMkLst>
            <pc:docMk/>
            <pc:sldMk cId="2533036549" sldId="267"/>
            <ac:spMk id="9" creationId="{BE62119A-C987-417A-AF97-C89C804EDD4C}"/>
          </ac:spMkLst>
        </pc:spChg>
        <pc:picChg chg="add mod modCrop">
          <ac:chgData name="Sang Yeol Baek" userId="S::sangyeolbaek@comgenusa.com::41017a69-d405-49cd-8b3d-b8337a04db21" providerId="AD" clId="Web-{666F1AEF-E3E9-DC1C-F6F5-3EA8047AF105}" dt="2021-06-04T19:00:48.782" v="86" actId="1076"/>
          <ac:picMkLst>
            <pc:docMk/>
            <pc:sldMk cId="2533036549" sldId="267"/>
            <ac:picMk id="3" creationId="{BC392FE8-0BBB-4284-89C8-5EFD4F8BC434}"/>
          </ac:picMkLst>
        </pc:picChg>
        <pc:cxnChg chg="add mod">
          <ac:chgData name="Sang Yeol Baek" userId="S::sangyeolbaek@comgenusa.com::41017a69-d405-49cd-8b3d-b8337a04db21" providerId="AD" clId="Web-{666F1AEF-E3E9-DC1C-F6F5-3EA8047AF105}" dt="2021-06-04T20:25:20.034" v="575" actId="14100"/>
          <ac:cxnSpMkLst>
            <pc:docMk/>
            <pc:sldMk cId="2533036549" sldId="267"/>
            <ac:cxnSpMk id="9" creationId="{ABAB204E-0AB9-4CB4-9FC9-7A16E8BFBB68}"/>
          </ac:cxnSpMkLst>
        </pc:cxnChg>
        <pc:cxnChg chg="add mod">
          <ac:chgData name="Sang Yeol Baek" userId="S::sangyeolbaek@comgenusa.com::41017a69-d405-49cd-8b3d-b8337a04db21" providerId="AD" clId="Web-{666F1AEF-E3E9-DC1C-F6F5-3EA8047AF105}" dt="2021-06-04T20:26:02.722" v="597" actId="14100"/>
          <ac:cxnSpMkLst>
            <pc:docMk/>
            <pc:sldMk cId="2533036549" sldId="267"/>
            <ac:cxnSpMk id="10" creationId="{CABBC37E-55D1-4180-9C8E-92AF9C5B76E5}"/>
          </ac:cxnSpMkLst>
        </pc:cxnChg>
      </pc:sldChg>
      <pc:sldChg chg="addSp delSp modSp">
        <pc:chgData name="Sang Yeol Baek" userId="S::sangyeolbaek@comgenusa.com::41017a69-d405-49cd-8b3d-b8337a04db21" providerId="AD" clId="Web-{666F1AEF-E3E9-DC1C-F6F5-3EA8047AF105}" dt="2021-06-04T23:03:17.922" v="2925" actId="20577"/>
        <pc:sldMkLst>
          <pc:docMk/>
          <pc:sldMk cId="3025979409" sldId="275"/>
        </pc:sldMkLst>
        <pc:spChg chg="del">
          <ac:chgData name="Sang Yeol Baek" userId="S::sangyeolbaek@comgenusa.com::41017a69-d405-49cd-8b3d-b8337a04db21" providerId="AD" clId="Web-{666F1AEF-E3E9-DC1C-F6F5-3EA8047AF105}" dt="2021-06-04T22:44:23.098" v="2589"/>
          <ac:spMkLst>
            <pc:docMk/>
            <pc:sldMk cId="3025979409" sldId="275"/>
            <ac:spMk id="2" creationId="{F6EE8AF1-C471-4F70-95D1-0714705BBC21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3:03:17.922" v="2925" actId="20577"/>
          <ac:spMkLst>
            <pc:docMk/>
            <pc:sldMk cId="3025979409" sldId="275"/>
            <ac:spMk id="11" creationId="{73EE9A6D-D23B-40AC-A954-EBC9B78E1ED6}"/>
          </ac:spMkLst>
        </pc:spChg>
        <pc:picChg chg="del mod modCrop">
          <ac:chgData name="Sang Yeol Baek" userId="S::sangyeolbaek@comgenusa.com::41017a69-d405-49cd-8b3d-b8337a04db21" providerId="AD" clId="Web-{666F1AEF-E3E9-DC1C-F6F5-3EA8047AF105}" dt="2021-06-04T22:50:25.247" v="2684"/>
          <ac:picMkLst>
            <pc:docMk/>
            <pc:sldMk cId="3025979409" sldId="275"/>
            <ac:picMk id="3" creationId="{CB813D2B-09B8-4BC5-AFDA-C665BAF0FDC6}"/>
          </ac:picMkLst>
        </pc:picChg>
        <pc:picChg chg="mod ord">
          <ac:chgData name="Sang Yeol Baek" userId="S::sangyeolbaek@comgenusa.com::41017a69-d405-49cd-8b3d-b8337a04db21" providerId="AD" clId="Web-{666F1AEF-E3E9-DC1C-F6F5-3EA8047AF105}" dt="2021-06-04T22:56:22.458" v="2788" actId="1076"/>
          <ac:picMkLst>
            <pc:docMk/>
            <pc:sldMk cId="3025979409" sldId="275"/>
            <ac:picMk id="4" creationId="{D50F8B2C-01CF-4251-A150-D15DC86EC3CB}"/>
          </ac:picMkLst>
        </pc:picChg>
        <pc:picChg chg="del mod">
          <ac:chgData name="Sang Yeol Baek" userId="S::sangyeolbaek@comgenusa.com::41017a69-d405-49cd-8b3d-b8337a04db21" providerId="AD" clId="Web-{666F1AEF-E3E9-DC1C-F6F5-3EA8047AF105}" dt="2021-06-04T22:55:59.974" v="2779"/>
          <ac:picMkLst>
            <pc:docMk/>
            <pc:sldMk cId="3025979409" sldId="275"/>
            <ac:picMk id="5" creationId="{C0BBAA52-915F-493B-963D-6EFE41C30FDA}"/>
          </ac:picMkLst>
        </pc:picChg>
        <pc:picChg chg="del">
          <ac:chgData name="Sang Yeol Baek" userId="S::sangyeolbaek@comgenusa.com::41017a69-d405-49cd-8b3d-b8337a04db21" providerId="AD" clId="Web-{666F1AEF-E3E9-DC1C-F6F5-3EA8047AF105}" dt="2021-06-04T22:42:20.799" v="2584"/>
          <ac:picMkLst>
            <pc:docMk/>
            <pc:sldMk cId="3025979409" sldId="275"/>
            <ac:picMk id="6" creationId="{DB3C8561-1215-40D0-A4B9-F7D80DDE6FE1}"/>
          </ac:picMkLst>
        </pc:picChg>
        <pc:picChg chg="add del mod">
          <ac:chgData name="Sang Yeol Baek" userId="S::sangyeolbaek@comgenusa.com::41017a69-d405-49cd-8b3d-b8337a04db21" providerId="AD" clId="Web-{666F1AEF-E3E9-DC1C-F6F5-3EA8047AF105}" dt="2021-06-04T22:54:43.691" v="2768"/>
          <ac:picMkLst>
            <pc:docMk/>
            <pc:sldMk cId="3025979409" sldId="275"/>
            <ac:picMk id="7" creationId="{A433B37F-925E-48D4-AFB1-9799EF763996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6:18.193" v="2786" actId="1076"/>
          <ac:picMkLst>
            <pc:docMk/>
            <pc:sldMk cId="3025979409" sldId="275"/>
            <ac:picMk id="8" creationId="{F45E2C0E-56BE-4293-9ED7-F9F9268CD855}"/>
          </ac:picMkLst>
        </pc:picChg>
        <pc:picChg chg="add del mod">
          <ac:chgData name="Sang Yeol Baek" userId="S::sangyeolbaek@comgenusa.com::41017a69-d405-49cd-8b3d-b8337a04db21" providerId="AD" clId="Web-{666F1AEF-E3E9-DC1C-F6F5-3EA8047AF105}" dt="2021-06-04T22:50:36.216" v="2686"/>
          <ac:picMkLst>
            <pc:docMk/>
            <pc:sldMk cId="3025979409" sldId="275"/>
            <ac:picMk id="9" creationId="{34AF395F-C828-4655-9ECF-7EC07600392E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6:19.615" v="2787" actId="1076"/>
          <ac:picMkLst>
            <pc:docMk/>
            <pc:sldMk cId="3025979409" sldId="275"/>
            <ac:picMk id="12" creationId="{9610B824-8DFC-45E6-A0BF-7DCAE9F8FE10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9:33.807" v="2860" actId="1076"/>
          <ac:picMkLst>
            <pc:docMk/>
            <pc:sldMk cId="3025979409" sldId="275"/>
            <ac:picMk id="13" creationId="{8649EBFE-E3C8-4C7C-A428-6A7873AD0A77}"/>
          </ac:picMkLst>
        </pc:picChg>
      </pc:sldChg>
      <pc:sldChg chg="addSp delSp modSp add del replId">
        <pc:chgData name="Sang Yeol Baek" userId="S::sangyeolbaek@comgenusa.com::41017a69-d405-49cd-8b3d-b8337a04db21" providerId="AD" clId="Web-{666F1AEF-E3E9-DC1C-F6F5-3EA8047AF105}" dt="2021-06-04T19:23:19.438" v="344"/>
        <pc:sldMkLst>
          <pc:docMk/>
          <pc:sldMk cId="929568826" sldId="276"/>
        </pc:sldMkLst>
        <pc:spChg chg="del">
          <ac:chgData name="Sang Yeol Baek" userId="S::sangyeolbaek@comgenusa.com::41017a69-d405-49cd-8b3d-b8337a04db21" providerId="AD" clId="Web-{666F1AEF-E3E9-DC1C-F6F5-3EA8047AF105}" dt="2021-06-04T19:23:12.422" v="343"/>
          <ac:spMkLst>
            <pc:docMk/>
            <pc:sldMk cId="929568826" sldId="276"/>
            <ac:spMk id="2" creationId="{A1F85E7F-004A-45D1-824E-A23E359BDC5C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19:23:12.422" v="343"/>
          <ac:spMkLst>
            <pc:docMk/>
            <pc:sldMk cId="929568826" sldId="276"/>
            <ac:spMk id="10" creationId="{891DD314-A92F-421B-B257-2A2D76A4A9E6}"/>
          </ac:spMkLst>
        </pc:spChg>
      </pc:sldChg>
      <pc:sldChg chg="addSp delSp modSp new">
        <pc:chgData name="Sang Yeol Baek" userId="S::sangyeolbaek@comgenusa.com::41017a69-d405-49cd-8b3d-b8337a04db21" providerId="AD" clId="Web-{666F1AEF-E3E9-DC1C-F6F5-3EA8047AF105}" dt="2021-06-04T21:30:05.747" v="1785" actId="20577"/>
        <pc:sldMkLst>
          <pc:docMk/>
          <pc:sldMk cId="4195731676" sldId="276"/>
        </pc:sldMkLst>
        <pc:spChg chg="add mod">
          <ac:chgData name="Sang Yeol Baek" userId="S::sangyeolbaek@comgenusa.com::41017a69-d405-49cd-8b3d-b8337a04db21" providerId="AD" clId="Web-{666F1AEF-E3E9-DC1C-F6F5-3EA8047AF105}" dt="2021-06-04T20:45:16.530" v="732" actId="1076"/>
          <ac:spMkLst>
            <pc:docMk/>
            <pc:sldMk cId="4195731676" sldId="276"/>
            <ac:spMk id="4" creationId="{8AB6108B-83A7-4CA6-95ED-4FF677BAE146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1:30:05.747" v="1785" actId="20577"/>
          <ac:spMkLst>
            <pc:docMk/>
            <pc:sldMk cId="4195731676" sldId="276"/>
            <ac:spMk id="8" creationId="{2E7E54EB-4A79-4F58-A301-0DC7ECD67DBC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1:05:19.870" v="978" actId="1076"/>
          <ac:spMkLst>
            <pc:docMk/>
            <pc:sldMk cId="4195731676" sldId="276"/>
            <ac:spMk id="10" creationId="{53213186-A791-4E50-872B-5ABEBAD045B8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1:06:01.683" v="990" actId="1076"/>
          <ac:spMkLst>
            <pc:docMk/>
            <pc:sldMk cId="4195731676" sldId="276"/>
            <ac:spMk id="11" creationId="{29BD41E0-D9D4-44E9-91DF-607C9CD7AFB0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1:02:51.804" v="892" actId="1076"/>
          <ac:spMkLst>
            <pc:docMk/>
            <pc:sldMk cId="4195731676" sldId="276"/>
            <ac:spMk id="12" creationId="{A4EA03F6-4262-49C7-8154-BC9CA46FA1A8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1:10:37.283" v="1166" actId="20577"/>
          <ac:spMkLst>
            <pc:docMk/>
            <pc:sldMk cId="4195731676" sldId="276"/>
            <ac:spMk id="13" creationId="{A87A6A46-2D83-4254-8B27-C721C001E42B}"/>
          </ac:spMkLst>
        </pc:spChg>
        <pc:picChg chg="add del mod">
          <ac:chgData name="Sang Yeol Baek" userId="S::sangyeolbaek@comgenusa.com::41017a69-d405-49cd-8b3d-b8337a04db21" providerId="AD" clId="Web-{666F1AEF-E3E9-DC1C-F6F5-3EA8047AF105}" dt="2021-06-04T20:31:28.011" v="665"/>
          <ac:picMkLst>
            <pc:docMk/>
            <pc:sldMk cId="4195731676" sldId="276"/>
            <ac:picMk id="2" creationId="{81966334-B6BD-4CFD-93AE-3443948B7CA6}"/>
          </ac:picMkLst>
        </pc:picChg>
        <pc:picChg chg="add del mod">
          <ac:chgData name="Sang Yeol Baek" userId="S::sangyeolbaek@comgenusa.com::41017a69-d405-49cd-8b3d-b8337a04db21" providerId="AD" clId="Web-{666F1AEF-E3E9-DC1C-F6F5-3EA8047AF105}" dt="2021-06-04T20:43:05.120" v="681"/>
          <ac:picMkLst>
            <pc:docMk/>
            <pc:sldMk cId="4195731676" sldId="276"/>
            <ac:picMk id="3" creationId="{E7778B25-1BCC-43DD-9AA2-83E8E5640BAF}"/>
          </ac:picMkLst>
        </pc:picChg>
        <pc:picChg chg="add del mod">
          <ac:chgData name="Sang Yeol Baek" userId="S::sangyeolbaek@comgenusa.com::41017a69-d405-49cd-8b3d-b8337a04db21" providerId="AD" clId="Web-{666F1AEF-E3E9-DC1C-F6F5-3EA8047AF105}" dt="2021-06-04T20:43:00.542" v="679"/>
          <ac:picMkLst>
            <pc:docMk/>
            <pc:sldMk cId="4195731676" sldId="276"/>
            <ac:picMk id="5" creationId="{F3698666-610D-43C8-8FCA-D5596DF88968}"/>
          </ac:picMkLst>
        </pc:picChg>
        <pc:picChg chg="add del mod">
          <ac:chgData name="Sang Yeol Baek" userId="S::sangyeolbaek@comgenusa.com::41017a69-d405-49cd-8b3d-b8337a04db21" providerId="AD" clId="Web-{666F1AEF-E3E9-DC1C-F6F5-3EA8047AF105}" dt="2021-06-04T20:43:40.184" v="685"/>
          <ac:picMkLst>
            <pc:docMk/>
            <pc:sldMk cId="4195731676" sldId="276"/>
            <ac:picMk id="6" creationId="{EDDB77AE-205E-4F07-96AD-9663A70C3CCD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1:06:25.621" v="998" actId="1076"/>
          <ac:picMkLst>
            <pc:docMk/>
            <pc:sldMk cId="4195731676" sldId="276"/>
            <ac:picMk id="7" creationId="{26FEF8DE-FA8F-4F56-B6EF-962337981D99}"/>
          </ac:picMkLst>
        </pc:picChg>
        <pc:cxnChg chg="add mod">
          <ac:chgData name="Sang Yeol Baek" userId="S::sangyeolbaek@comgenusa.com::41017a69-d405-49cd-8b3d-b8337a04db21" providerId="AD" clId="Web-{666F1AEF-E3E9-DC1C-F6F5-3EA8047AF105}" dt="2021-06-04T20:45:36.765" v="738" actId="14100"/>
          <ac:cxnSpMkLst>
            <pc:docMk/>
            <pc:sldMk cId="4195731676" sldId="276"/>
            <ac:cxnSpMk id="9" creationId="{904DEC3C-054F-4659-A4F0-5475C366E154}"/>
          </ac:cxnSpMkLst>
        </pc:cxnChg>
        <pc:cxnChg chg="add mod">
          <ac:chgData name="Sang Yeol Baek" userId="S::sangyeolbaek@comgenusa.com::41017a69-d405-49cd-8b3d-b8337a04db21" providerId="AD" clId="Web-{666F1AEF-E3E9-DC1C-F6F5-3EA8047AF105}" dt="2021-06-04T21:06:54.309" v="1003" actId="14100"/>
          <ac:cxnSpMkLst>
            <pc:docMk/>
            <pc:sldMk cId="4195731676" sldId="276"/>
            <ac:cxnSpMk id="14" creationId="{F5DABBDD-4A89-4DD1-BCA1-03620C97CE2D}"/>
          </ac:cxnSpMkLst>
        </pc:cxnChg>
        <pc:cxnChg chg="add mod">
          <ac:chgData name="Sang Yeol Baek" userId="S::sangyeolbaek@comgenusa.com::41017a69-d405-49cd-8b3d-b8337a04db21" providerId="AD" clId="Web-{666F1AEF-E3E9-DC1C-F6F5-3EA8047AF105}" dt="2021-06-04T21:06:16.293" v="994" actId="14100"/>
          <ac:cxnSpMkLst>
            <pc:docMk/>
            <pc:sldMk cId="4195731676" sldId="276"/>
            <ac:cxnSpMk id="15" creationId="{791134AC-53EF-4485-B552-FFAC37E76CF2}"/>
          </ac:cxnSpMkLst>
        </pc:cxnChg>
        <pc:cxnChg chg="add mod">
          <ac:chgData name="Sang Yeol Baek" userId="S::sangyeolbaek@comgenusa.com::41017a69-d405-49cd-8b3d-b8337a04db21" providerId="AD" clId="Web-{666F1AEF-E3E9-DC1C-F6F5-3EA8047AF105}" dt="2021-06-04T21:06:19.543" v="995" actId="14100"/>
          <ac:cxnSpMkLst>
            <pc:docMk/>
            <pc:sldMk cId="4195731676" sldId="276"/>
            <ac:cxnSpMk id="16" creationId="{50F6F627-093C-453A-A612-5F18CC3ABB05}"/>
          </ac:cxnSpMkLst>
        </pc:cxnChg>
        <pc:cxnChg chg="add mod">
          <ac:chgData name="Sang Yeol Baek" userId="S::sangyeolbaek@comgenusa.com::41017a69-d405-49cd-8b3d-b8337a04db21" providerId="AD" clId="Web-{666F1AEF-E3E9-DC1C-F6F5-3EA8047AF105}" dt="2021-06-04T21:06:36.434" v="1001" actId="14100"/>
          <ac:cxnSpMkLst>
            <pc:docMk/>
            <pc:sldMk cId="4195731676" sldId="276"/>
            <ac:cxnSpMk id="17" creationId="{8B4CA24B-8DC8-43E7-9F42-30FA29FD931E}"/>
          </ac:cxnSpMkLst>
        </pc:cxnChg>
      </pc:sldChg>
      <pc:sldChg chg="addSp modSp new">
        <pc:chgData name="Sang Yeol Baek" userId="S::sangyeolbaek@comgenusa.com::41017a69-d405-49cd-8b3d-b8337a04db21" providerId="AD" clId="Web-{666F1AEF-E3E9-DC1C-F6F5-3EA8047AF105}" dt="2021-06-04T22:05:57.593" v="2487" actId="20577"/>
        <pc:sldMkLst>
          <pc:docMk/>
          <pc:sldMk cId="1810787583" sldId="277"/>
        </pc:sldMkLst>
        <pc:spChg chg="add mod">
          <ac:chgData name="Sang Yeol Baek" userId="S::sangyeolbaek@comgenusa.com::41017a69-d405-49cd-8b3d-b8337a04db21" providerId="AD" clId="Web-{666F1AEF-E3E9-DC1C-F6F5-3EA8047AF105}" dt="2021-06-04T22:05:57.593" v="2487" actId="20577"/>
          <ac:spMkLst>
            <pc:docMk/>
            <pc:sldMk cId="1810787583" sldId="277"/>
            <ac:spMk id="2" creationId="{E652DF16-6773-4364-9EF8-D7C182B3AC18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2:03:54.543" v="2417" actId="1076"/>
          <ac:spMkLst>
            <pc:docMk/>
            <pc:sldMk cId="1810787583" sldId="277"/>
            <ac:spMk id="4" creationId="{380E5A27-9C0C-401C-BFB4-DF031A17AD8B}"/>
          </ac:spMkLst>
        </pc:spChg>
        <pc:picChg chg="add mod">
          <ac:chgData name="Sang Yeol Baek" userId="S::sangyeolbaek@comgenusa.com::41017a69-d405-49cd-8b3d-b8337a04db21" providerId="AD" clId="Web-{666F1AEF-E3E9-DC1C-F6F5-3EA8047AF105}" dt="2021-06-04T22:03:19.480" v="2412" actId="1076"/>
          <ac:picMkLst>
            <pc:docMk/>
            <pc:sldMk cId="1810787583" sldId="277"/>
            <ac:picMk id="3" creationId="{4E068F94-5EA1-4D1A-AFA0-93012E047010}"/>
          </ac:picMkLst>
        </pc:picChg>
      </pc:sldChg>
      <pc:sldChg chg="addSp delSp modSp new">
        <pc:chgData name="Sang Yeol Baek" userId="S::sangyeolbaek@comgenusa.com::41017a69-d405-49cd-8b3d-b8337a04db21" providerId="AD" clId="Web-{666F1AEF-E3E9-DC1C-F6F5-3EA8047AF105}" dt="2021-06-04T23:03:36.688" v="2935" actId="20577"/>
        <pc:sldMkLst>
          <pc:docMk/>
          <pc:sldMk cId="1928936145" sldId="278"/>
        </pc:sldMkLst>
        <pc:spChg chg="del">
          <ac:chgData name="Sang Yeol Baek" userId="S::sangyeolbaek@comgenusa.com::41017a69-d405-49cd-8b3d-b8337a04db21" providerId="AD" clId="Web-{666F1AEF-E3E9-DC1C-F6F5-3EA8047AF105}" dt="2021-06-04T22:44:20.145" v="2588"/>
          <ac:spMkLst>
            <pc:docMk/>
            <pc:sldMk cId="1928936145" sldId="278"/>
            <ac:spMk id="2" creationId="{924AA2E0-15C7-4395-AA34-8FCE598B2999}"/>
          </ac:spMkLst>
        </pc:spChg>
        <pc:spChg chg="add del">
          <ac:chgData name="Sang Yeol Baek" userId="S::sangyeolbaek@comgenusa.com::41017a69-d405-49cd-8b3d-b8337a04db21" providerId="AD" clId="Web-{666F1AEF-E3E9-DC1C-F6F5-3EA8047AF105}" dt="2021-06-04T22:52:26.906" v="2762"/>
          <ac:spMkLst>
            <pc:docMk/>
            <pc:sldMk cId="1928936145" sldId="278"/>
            <ac:spMk id="4" creationId="{18CCAA5F-32B7-4442-A978-020ABEBE513C}"/>
          </ac:spMkLst>
        </pc:spChg>
        <pc:spChg chg="add mod">
          <ac:chgData name="Sang Yeol Baek" userId="S::sangyeolbaek@comgenusa.com::41017a69-d405-49cd-8b3d-b8337a04db21" providerId="AD" clId="Web-{666F1AEF-E3E9-DC1C-F6F5-3EA8047AF105}" dt="2021-06-04T23:03:36.688" v="2935" actId="20577"/>
          <ac:spMkLst>
            <pc:docMk/>
            <pc:sldMk cId="1928936145" sldId="278"/>
            <ac:spMk id="14" creationId="{61970E3E-5E14-4D48-BCA3-F43815427395}"/>
          </ac:spMkLst>
        </pc:spChg>
        <pc:picChg chg="add del mod">
          <ac:chgData name="Sang Yeol Baek" userId="S::sangyeolbaek@comgenusa.com::41017a69-d405-49cd-8b3d-b8337a04db21" providerId="AD" clId="Web-{666F1AEF-E3E9-DC1C-F6F5-3EA8047AF105}" dt="2021-06-04T22:55:38.817" v="2775"/>
          <ac:picMkLst>
            <pc:docMk/>
            <pc:sldMk cId="1928936145" sldId="278"/>
            <ac:picMk id="6" creationId="{C77955C0-CC09-441C-B362-FF68F31C2106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5:47.004" v="2776" actId="1076"/>
          <ac:picMkLst>
            <pc:docMk/>
            <pc:sldMk cId="1928936145" sldId="278"/>
            <ac:picMk id="8" creationId="{7D3D3447-99FE-494E-A0E2-B4BEBC8D9185}"/>
          </ac:picMkLst>
        </pc:picChg>
        <pc:picChg chg="add del">
          <ac:chgData name="Sang Yeol Baek" userId="S::sangyeolbaek@comgenusa.com::41017a69-d405-49cd-8b3d-b8337a04db21" providerId="AD" clId="Web-{666F1AEF-E3E9-DC1C-F6F5-3EA8047AF105}" dt="2021-06-04T22:55:55.755" v="2778"/>
          <ac:picMkLst>
            <pc:docMk/>
            <pc:sldMk cId="1928936145" sldId="278"/>
            <ac:picMk id="10" creationId="{3385138F-D744-42F4-9B7B-7BC666644A78}"/>
          </ac:picMkLst>
        </pc:picChg>
        <pc:picChg chg="add mod">
          <ac:chgData name="Sang Yeol Baek" userId="S::sangyeolbaek@comgenusa.com::41017a69-d405-49cd-8b3d-b8337a04db21" providerId="AD" clId="Web-{666F1AEF-E3E9-DC1C-F6F5-3EA8047AF105}" dt="2021-06-04T22:55:19.051" v="2772" actId="1076"/>
          <ac:picMkLst>
            <pc:docMk/>
            <pc:sldMk cId="1928936145" sldId="278"/>
            <ac:picMk id="12" creationId="{27819EDE-3ACE-4895-B347-5EC55C7003CF}"/>
          </ac:picMkLst>
        </pc:picChg>
      </pc:sldChg>
    </pc:docChg>
  </pc:docChgLst>
  <pc:docChgLst>
    <pc:chgData name="Sang Yeol Baek" userId="S::sangyeolbaek@comgenusa.com::41017a69-d405-49cd-8b3d-b8337a04db21" providerId="AD" clId="Web-{8E69DF67-421B-D526-48F7-1342D7E09272}"/>
    <pc:docChg chg="addSld modSld">
      <pc:chgData name="Sang Yeol Baek" userId="S::sangyeolbaek@comgenusa.com::41017a69-d405-49cd-8b3d-b8337a04db21" providerId="AD" clId="Web-{8E69DF67-421B-D526-48F7-1342D7E09272}" dt="2021-06-17T22:51:02.604" v="322" actId="20577"/>
      <pc:docMkLst>
        <pc:docMk/>
      </pc:docMkLst>
      <pc:sldChg chg="modSp">
        <pc:chgData name="Sang Yeol Baek" userId="S::sangyeolbaek@comgenusa.com::41017a69-d405-49cd-8b3d-b8337a04db21" providerId="AD" clId="Web-{8E69DF67-421B-D526-48F7-1342D7E09272}" dt="2021-06-17T21:53:27.795" v="25" actId="20577"/>
        <pc:sldMkLst>
          <pc:docMk/>
          <pc:sldMk cId="813293501" sldId="293"/>
        </pc:sldMkLst>
        <pc:spChg chg="mod">
          <ac:chgData name="Sang Yeol Baek" userId="S::sangyeolbaek@comgenusa.com::41017a69-d405-49cd-8b3d-b8337a04db21" providerId="AD" clId="Web-{8E69DF67-421B-D526-48F7-1342D7E09272}" dt="2021-06-17T21:53:27.795" v="25" actId="20577"/>
          <ac:spMkLst>
            <pc:docMk/>
            <pc:sldMk cId="813293501" sldId="293"/>
            <ac:spMk id="4" creationId="{B114863E-F704-446D-A610-063D9986D03F}"/>
          </ac:spMkLst>
        </pc:spChg>
      </pc:sldChg>
      <pc:sldChg chg="addSp modSp">
        <pc:chgData name="Sang Yeol Baek" userId="S::sangyeolbaek@comgenusa.com::41017a69-d405-49cd-8b3d-b8337a04db21" providerId="AD" clId="Web-{8E69DF67-421B-D526-48F7-1342D7E09272}" dt="2021-06-17T21:47:52.037" v="18" actId="14100"/>
        <pc:sldMkLst>
          <pc:docMk/>
          <pc:sldMk cId="3854963984" sldId="294"/>
        </pc:sldMkLst>
        <pc:picChg chg="add ord">
          <ac:chgData name="Sang Yeol Baek" userId="S::sangyeolbaek@comgenusa.com::41017a69-d405-49cd-8b3d-b8337a04db21" providerId="AD" clId="Web-{8E69DF67-421B-D526-48F7-1342D7E09272}" dt="2021-06-17T21:46:23.347" v="12"/>
          <ac:picMkLst>
            <pc:docMk/>
            <pc:sldMk cId="3854963984" sldId="294"/>
            <ac:picMk id="2" creationId="{05C33B56-2E2F-4587-B37E-916A761F3AC6}"/>
          </ac:picMkLst>
        </pc:picChg>
        <pc:picChg chg="add mod">
          <ac:chgData name="Sang Yeol Baek" userId="S::sangyeolbaek@comgenusa.com::41017a69-d405-49cd-8b3d-b8337a04db21" providerId="AD" clId="Web-{8E69DF67-421B-D526-48F7-1342D7E09272}" dt="2021-06-17T21:47:52.037" v="18" actId="14100"/>
          <ac:picMkLst>
            <pc:docMk/>
            <pc:sldMk cId="3854963984" sldId="294"/>
            <ac:picMk id="3" creationId="{F79D0ECA-7B2A-46D1-9D3C-C8C3CAE92A66}"/>
          </ac:picMkLst>
        </pc:picChg>
      </pc:sldChg>
      <pc:sldChg chg="addSp modSp">
        <pc:chgData name="Sang Yeol Baek" userId="S::sangyeolbaek@comgenusa.com::41017a69-d405-49cd-8b3d-b8337a04db21" providerId="AD" clId="Web-{8E69DF67-421B-D526-48F7-1342D7E09272}" dt="2021-06-17T21:45:16.423" v="5" actId="14100"/>
        <pc:sldMkLst>
          <pc:docMk/>
          <pc:sldMk cId="3415662998" sldId="295"/>
        </pc:sldMkLst>
        <pc:picChg chg="add mod">
          <ac:chgData name="Sang Yeol Baek" userId="S::sangyeolbaek@comgenusa.com::41017a69-d405-49cd-8b3d-b8337a04db21" providerId="AD" clId="Web-{8E69DF67-421B-D526-48F7-1342D7E09272}" dt="2021-06-17T21:45:16.423" v="5" actId="14100"/>
          <ac:picMkLst>
            <pc:docMk/>
            <pc:sldMk cId="3415662998" sldId="295"/>
            <ac:picMk id="2" creationId="{0C7F46B0-8D7E-4BDC-B096-FCE17539BC5C}"/>
          </ac:picMkLst>
        </pc:picChg>
      </pc:sldChg>
      <pc:sldChg chg="addSp modSp new">
        <pc:chgData name="Sang Yeol Baek" userId="S::sangyeolbaek@comgenusa.com::41017a69-d405-49cd-8b3d-b8337a04db21" providerId="AD" clId="Web-{8E69DF67-421B-D526-48F7-1342D7E09272}" dt="2021-06-17T22:51:02.604" v="322" actId="20577"/>
        <pc:sldMkLst>
          <pc:docMk/>
          <pc:sldMk cId="2877468488" sldId="296"/>
        </pc:sldMkLst>
        <pc:spChg chg="mod">
          <ac:chgData name="Sang Yeol Baek" userId="S::sangyeolbaek@comgenusa.com::41017a69-d405-49cd-8b3d-b8337a04db21" providerId="AD" clId="Web-{8E69DF67-421B-D526-48F7-1342D7E09272}" dt="2021-06-17T22:36:52.968" v="43" actId="20577"/>
          <ac:spMkLst>
            <pc:docMk/>
            <pc:sldMk cId="2877468488" sldId="296"/>
            <ac:spMk id="2" creationId="{5EFFE30E-4F12-4221-B62D-494D4E37991E}"/>
          </ac:spMkLst>
        </pc:spChg>
        <pc:spChg chg="add mod">
          <ac:chgData name="Sang Yeol Baek" userId="S::sangyeolbaek@comgenusa.com::41017a69-d405-49cd-8b3d-b8337a04db21" providerId="AD" clId="Web-{8E69DF67-421B-D526-48F7-1342D7E09272}" dt="2021-06-17T22:51:02.604" v="322" actId="20577"/>
          <ac:spMkLst>
            <pc:docMk/>
            <pc:sldMk cId="2877468488" sldId="296"/>
            <ac:spMk id="5" creationId="{1214F573-8C4D-4F5B-B14B-64E0E1A6C042}"/>
          </ac:spMkLst>
        </pc:spChg>
        <pc:picChg chg="add mod">
          <ac:chgData name="Sang Yeol Baek" userId="S::sangyeolbaek@comgenusa.com::41017a69-d405-49cd-8b3d-b8337a04db21" providerId="AD" clId="Web-{8E69DF67-421B-D526-48F7-1342D7E09272}" dt="2021-06-17T22:38:28.456" v="113" actId="1076"/>
          <ac:picMkLst>
            <pc:docMk/>
            <pc:sldMk cId="2877468488" sldId="296"/>
            <ac:picMk id="3" creationId="{139825C7-CA7B-4FF4-A6FB-9CDDBD094775}"/>
          </ac:picMkLst>
        </pc:picChg>
      </pc:sldChg>
    </pc:docChg>
  </pc:docChgLst>
  <pc:docChgLst>
    <pc:chgData name="Sang Yeol Baek" userId="S::sangyeolbaek@comgenusa.com::41017a69-d405-49cd-8b3d-b8337a04db21" providerId="AD" clId="Web-{9A2329DA-28F6-4878-7341-C3BD06F97EF5}"/>
    <pc:docChg chg="modSld">
      <pc:chgData name="Sang Yeol Baek" userId="S::sangyeolbaek@comgenusa.com::41017a69-d405-49cd-8b3d-b8337a04db21" providerId="AD" clId="Web-{9A2329DA-28F6-4878-7341-C3BD06F97EF5}" dt="2021-06-24T22:46:14.521" v="667" actId="20577"/>
      <pc:docMkLst>
        <pc:docMk/>
      </pc:docMkLst>
      <pc:sldChg chg="addSp modSp">
        <pc:chgData name="Sang Yeol Baek" userId="S::sangyeolbaek@comgenusa.com::41017a69-d405-49cd-8b3d-b8337a04db21" providerId="AD" clId="Web-{9A2329DA-28F6-4878-7341-C3BD06F97EF5}" dt="2021-06-24T22:46:14.521" v="667" actId="20577"/>
        <pc:sldMkLst>
          <pc:docMk/>
          <pc:sldMk cId="2877468488" sldId="296"/>
        </pc:sldMkLst>
        <pc:spChg chg="add mod">
          <ac:chgData name="Sang Yeol Baek" userId="S::sangyeolbaek@comgenusa.com::41017a69-d405-49cd-8b3d-b8337a04db21" providerId="AD" clId="Web-{9A2329DA-28F6-4878-7341-C3BD06F97EF5}" dt="2021-06-24T22:45:36.098" v="635" actId="20577"/>
          <ac:spMkLst>
            <pc:docMk/>
            <pc:sldMk cId="2877468488" sldId="296"/>
            <ac:spMk id="4" creationId="{5AA0E26D-2083-4C22-9CFD-8176898803AD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45:55.677" v="653" actId="20577"/>
          <ac:spMkLst>
            <pc:docMk/>
            <pc:sldMk cId="2877468488" sldId="296"/>
            <ac:spMk id="10" creationId="{02EBA2D1-6803-4D5B-AD66-808C10F61DE7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46:14.521" v="667" actId="20577"/>
          <ac:spMkLst>
            <pc:docMk/>
            <pc:sldMk cId="2877468488" sldId="296"/>
            <ac:spMk id="12" creationId="{EB20E2D7-8AEA-48D7-AF48-C141986F4619}"/>
          </ac:spMkLst>
        </pc:spChg>
      </pc:sldChg>
      <pc:sldChg chg="addSp modSp">
        <pc:chgData name="Sang Yeol Baek" userId="S::sangyeolbaek@comgenusa.com::41017a69-d405-49cd-8b3d-b8337a04db21" providerId="AD" clId="Web-{9A2329DA-28F6-4878-7341-C3BD06F97EF5}" dt="2021-06-24T22:45:14.957" v="629" actId="20577"/>
        <pc:sldMkLst>
          <pc:docMk/>
          <pc:sldMk cId="3314132774" sldId="297"/>
        </pc:sldMkLst>
        <pc:spChg chg="add mod">
          <ac:chgData name="Sang Yeol Baek" userId="S::sangyeolbaek@comgenusa.com::41017a69-d405-49cd-8b3d-b8337a04db21" providerId="AD" clId="Web-{9A2329DA-28F6-4878-7341-C3BD06F97EF5}" dt="2021-06-24T22:45:14.957" v="629" actId="20577"/>
          <ac:spMkLst>
            <pc:docMk/>
            <pc:sldMk cId="3314132774" sldId="297"/>
            <ac:spMk id="2" creationId="{F158CFE9-B233-4028-9D8F-8291C0448C95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39:42.619" v="345" actId="14100"/>
          <ac:spMkLst>
            <pc:docMk/>
            <pc:sldMk cId="3314132774" sldId="297"/>
            <ac:spMk id="7" creationId="{AAF0D7ED-CCF6-4CCF-8B5F-9600B597013C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39:58.385" v="348" actId="14100"/>
          <ac:spMkLst>
            <pc:docMk/>
            <pc:sldMk cId="3314132774" sldId="297"/>
            <ac:spMk id="9" creationId="{523A59F7-A2CF-45B8-B08F-2B9C1EDDC80D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40:20.776" v="351" actId="1076"/>
          <ac:spMkLst>
            <pc:docMk/>
            <pc:sldMk cId="3314132774" sldId="297"/>
            <ac:spMk id="11" creationId="{CE3ABEAB-E569-42F7-879C-C3DC20AB8724}"/>
          </ac:spMkLst>
        </pc:spChg>
        <pc:spChg chg="add mod">
          <ac:chgData name="Sang Yeol Baek" userId="S::sangyeolbaek@comgenusa.com::41017a69-d405-49cd-8b3d-b8337a04db21" providerId="AD" clId="Web-{9A2329DA-28F6-4878-7341-C3BD06F97EF5}" dt="2021-06-24T22:41:25.763" v="386" actId="20577"/>
          <ac:spMkLst>
            <pc:docMk/>
            <pc:sldMk cId="3314132774" sldId="297"/>
            <ac:spMk id="16" creationId="{10BDCF76-63F2-47B6-A290-8B244FE69433}"/>
          </ac:spMkLst>
        </pc:spChg>
        <pc:picChg chg="add mod modCrop">
          <ac:chgData name="Sang Yeol Baek" userId="S::sangyeolbaek@comgenusa.com::41017a69-d405-49cd-8b3d-b8337a04db21" providerId="AD" clId="Web-{9A2329DA-28F6-4878-7341-C3BD06F97EF5}" dt="2021-06-24T22:34:31.766" v="168" actId="1076"/>
          <ac:picMkLst>
            <pc:docMk/>
            <pc:sldMk cId="3314132774" sldId="297"/>
            <ac:picMk id="5" creationId="{1038BBA2-9C61-4D8F-A9C7-8879D9CB94D2}"/>
          </ac:picMkLst>
        </pc:picChg>
        <pc:cxnChg chg="add mod">
          <ac:chgData name="Sang Yeol Baek" userId="S::sangyeolbaek@comgenusa.com::41017a69-d405-49cd-8b3d-b8337a04db21" providerId="AD" clId="Web-{9A2329DA-28F6-4878-7341-C3BD06F97EF5}" dt="2021-06-24T22:40:42.308" v="358" actId="14100"/>
          <ac:cxnSpMkLst>
            <pc:docMk/>
            <pc:sldMk cId="3314132774" sldId="297"/>
            <ac:cxnSpMk id="13" creationId="{3EDC8155-BFB8-42D0-9761-1345C1013798}"/>
          </ac:cxnSpMkLst>
        </pc:cxnChg>
        <pc:cxnChg chg="add mod">
          <ac:chgData name="Sang Yeol Baek" userId="S::sangyeolbaek@comgenusa.com::41017a69-d405-49cd-8b3d-b8337a04db21" providerId="AD" clId="Web-{9A2329DA-28F6-4878-7341-C3BD06F97EF5}" dt="2021-06-24T22:40:36.183" v="356" actId="14100"/>
          <ac:cxnSpMkLst>
            <pc:docMk/>
            <pc:sldMk cId="3314132774" sldId="297"/>
            <ac:cxnSpMk id="15" creationId="{9297F1B4-ECBD-40AF-93F0-145ADA9A543B}"/>
          </ac:cxnSpMkLst>
        </pc:cxnChg>
      </pc:sldChg>
    </pc:docChg>
  </pc:docChgLst>
  <pc:docChgLst>
    <pc:chgData name="Sang Yeol Baek" userId="S::sangyeolbaek@comgenusa.com::41017a69-d405-49cd-8b3d-b8337a04db21" providerId="AD" clId="Web-{27C8B623-8636-9363-69C1-DDABF40A4141}"/>
    <pc:docChg chg="addSld modSld">
      <pc:chgData name="Sang Yeol Baek" userId="S::sangyeolbaek@comgenusa.com::41017a69-d405-49cd-8b3d-b8337a04db21" providerId="AD" clId="Web-{27C8B623-8636-9363-69C1-DDABF40A4141}" dt="2021-06-11T22:14:06.230" v="1502" actId="20577"/>
      <pc:docMkLst>
        <pc:docMk/>
      </pc:docMkLst>
      <pc:sldChg chg="addSp delSp modSp">
        <pc:chgData name="Sang Yeol Baek" userId="S::sangyeolbaek@comgenusa.com::41017a69-d405-49cd-8b3d-b8337a04db21" providerId="AD" clId="Web-{27C8B623-8636-9363-69C1-DDABF40A4141}" dt="2021-06-11T21:52:46.189" v="840" actId="1076"/>
        <pc:sldMkLst>
          <pc:docMk/>
          <pc:sldMk cId="1031221773" sldId="285"/>
        </pc:sldMkLst>
        <pc:spChg chg="mod">
          <ac:chgData name="Sang Yeol Baek" userId="S::sangyeolbaek@comgenusa.com::41017a69-d405-49cd-8b3d-b8337a04db21" providerId="AD" clId="Web-{27C8B623-8636-9363-69C1-DDABF40A4141}" dt="2021-06-11T21:30:35.005" v="350" actId="20577"/>
          <ac:spMkLst>
            <pc:docMk/>
            <pc:sldMk cId="1031221773" sldId="285"/>
            <ac:spMk id="4" creationId="{B114863E-F704-446D-A610-063D9986D03F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2:46.189" v="840" actId="1076"/>
          <ac:spMkLst>
            <pc:docMk/>
            <pc:sldMk cId="1031221773" sldId="285"/>
            <ac:spMk id="6" creationId="{895A2A31-F487-4A7A-B5C0-24A88597CD8A}"/>
          </ac:spMkLst>
        </pc:spChg>
        <pc:spChg chg="del">
          <ac:chgData name="Sang Yeol Baek" userId="S::sangyeolbaek@comgenusa.com::41017a69-d405-49cd-8b3d-b8337a04db21" providerId="AD" clId="Web-{27C8B623-8636-9363-69C1-DDABF40A4141}" dt="2021-06-11T16:49:09.332" v="6"/>
          <ac:spMkLst>
            <pc:docMk/>
            <pc:sldMk cId="1031221773" sldId="285"/>
            <ac:spMk id="7" creationId="{AEAF1387-1F01-4960-A2F9-33902E6B282B}"/>
          </ac:spMkLst>
        </pc:spChg>
        <pc:spChg chg="del">
          <ac:chgData name="Sang Yeol Baek" userId="S::sangyeolbaek@comgenusa.com::41017a69-d405-49cd-8b3d-b8337a04db21" providerId="AD" clId="Web-{27C8B623-8636-9363-69C1-DDABF40A4141}" dt="2021-06-11T16:49:09.332" v="5"/>
          <ac:spMkLst>
            <pc:docMk/>
            <pc:sldMk cId="1031221773" sldId="285"/>
            <ac:spMk id="8" creationId="{A2FDE178-A411-4149-8E5F-F56C6A597803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0:30.372" v="750" actId="14100"/>
          <ac:spMkLst>
            <pc:docMk/>
            <pc:sldMk cId="1031221773" sldId="285"/>
            <ac:spMk id="9" creationId="{CDD3B99A-1822-4E0C-A0BB-708A4E5FBFA0}"/>
          </ac:spMkLst>
        </pc:spChg>
        <pc:spChg chg="del">
          <ac:chgData name="Sang Yeol Baek" userId="S::sangyeolbaek@comgenusa.com::41017a69-d405-49cd-8b3d-b8337a04db21" providerId="AD" clId="Web-{27C8B623-8636-9363-69C1-DDABF40A4141}" dt="2021-06-11T16:49:09.332" v="4"/>
          <ac:spMkLst>
            <pc:docMk/>
            <pc:sldMk cId="1031221773" sldId="285"/>
            <ac:spMk id="9" creationId="{E870ED22-3B3E-43BC-A2C2-164FDD136FE2}"/>
          </ac:spMkLst>
        </pc:spChg>
        <pc:spChg chg="del">
          <ac:chgData name="Sang Yeol Baek" userId="S::sangyeolbaek@comgenusa.com::41017a69-d405-49cd-8b3d-b8337a04db21" providerId="AD" clId="Web-{27C8B623-8636-9363-69C1-DDABF40A4141}" dt="2021-06-11T16:49:09.332" v="3"/>
          <ac:spMkLst>
            <pc:docMk/>
            <pc:sldMk cId="1031221773" sldId="285"/>
            <ac:spMk id="10" creationId="{038C4FA5-20F0-4867-9055-BEDD91C5B589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0:26.341" v="747" actId="14100"/>
          <ac:spMkLst>
            <pc:docMk/>
            <pc:sldMk cId="1031221773" sldId="285"/>
            <ac:spMk id="10" creationId="{21805D5D-4CA4-455F-89B2-5CAC2BFA5B0E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0:39.029" v="753" actId="14100"/>
          <ac:spMkLst>
            <pc:docMk/>
            <pc:sldMk cId="1031221773" sldId="285"/>
            <ac:spMk id="11" creationId="{182C4730-B473-4B82-90DF-DA03F083BC05}"/>
          </ac:spMkLst>
        </pc:spChg>
        <pc:spChg chg="del">
          <ac:chgData name="Sang Yeol Baek" userId="S::sangyeolbaek@comgenusa.com::41017a69-d405-49cd-8b3d-b8337a04db21" providerId="AD" clId="Web-{27C8B623-8636-9363-69C1-DDABF40A4141}" dt="2021-06-11T16:49:09.332" v="2"/>
          <ac:spMkLst>
            <pc:docMk/>
            <pc:sldMk cId="1031221773" sldId="285"/>
            <ac:spMk id="11" creationId="{C067BD70-FEC4-407B-85DD-E208E5C63667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1:58.297" v="809" actId="20577"/>
          <ac:spMkLst>
            <pc:docMk/>
            <pc:sldMk cId="1031221773" sldId="285"/>
            <ac:spMk id="12" creationId="{F6700421-07E1-4675-936C-E2E787313156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2:23.938" v="822" actId="1076"/>
          <ac:spMkLst>
            <pc:docMk/>
            <pc:sldMk cId="1031221773" sldId="285"/>
            <ac:spMk id="13" creationId="{AC4438A8-BE1E-47B2-AD67-8CB3320F8326}"/>
          </ac:spMkLst>
        </pc:spChg>
        <pc:picChg chg="add mod modCrop">
          <ac:chgData name="Sang Yeol Baek" userId="S::sangyeolbaek@comgenusa.com::41017a69-d405-49cd-8b3d-b8337a04db21" providerId="AD" clId="Web-{27C8B623-8636-9363-69C1-DDABF40A4141}" dt="2021-06-11T19:01:15.251" v="64" actId="1076"/>
          <ac:picMkLst>
            <pc:docMk/>
            <pc:sldMk cId="1031221773" sldId="285"/>
            <ac:picMk id="3" creationId="{86543EBC-FD7B-4F0D-807A-FAB2C21DD9F3}"/>
          </ac:picMkLst>
        </pc:picChg>
        <pc:picChg chg="del">
          <ac:chgData name="Sang Yeol Baek" userId="S::sangyeolbaek@comgenusa.com::41017a69-d405-49cd-8b3d-b8337a04db21" providerId="AD" clId="Web-{27C8B623-8636-9363-69C1-DDABF40A4141}" dt="2021-06-11T16:49:09.332" v="7"/>
          <ac:picMkLst>
            <pc:docMk/>
            <pc:sldMk cId="1031221773" sldId="285"/>
            <ac:picMk id="3" creationId="{9CAD7985-4737-4E16-AC8E-A82F168CFD91}"/>
          </ac:picMkLst>
        </pc:picChg>
        <pc:picChg chg="add mod">
          <ac:chgData name="Sang Yeol Baek" userId="S::sangyeolbaek@comgenusa.com::41017a69-d405-49cd-8b3d-b8337a04db21" providerId="AD" clId="Web-{27C8B623-8636-9363-69C1-DDABF40A4141}" dt="2021-06-11T21:50:26.341" v="749" actId="14100"/>
          <ac:picMkLst>
            <pc:docMk/>
            <pc:sldMk cId="1031221773" sldId="285"/>
            <ac:picMk id="5" creationId="{F787E190-FFEB-4708-A79B-A569063AD3E6}"/>
          </ac:picMkLst>
        </pc:picChg>
        <pc:picChg chg="add mod">
          <ac:chgData name="Sang Yeol Baek" userId="S::sangyeolbaek@comgenusa.com::41017a69-d405-49cd-8b3d-b8337a04db21" providerId="AD" clId="Web-{27C8B623-8636-9363-69C1-DDABF40A4141}" dt="2021-06-11T19:01:18.860" v="65" actId="1076"/>
          <ac:picMkLst>
            <pc:docMk/>
            <pc:sldMk cId="1031221773" sldId="285"/>
            <ac:picMk id="7" creationId="{2455115C-6682-48A6-8DFF-E8C470B1A601}"/>
          </ac:picMkLst>
        </pc:picChg>
        <pc:picChg chg="add mod">
          <ac:chgData name="Sang Yeol Baek" userId="S::sangyeolbaek@comgenusa.com::41017a69-d405-49cd-8b3d-b8337a04db21" providerId="AD" clId="Web-{27C8B623-8636-9363-69C1-DDABF40A4141}" dt="2021-06-11T19:00:53.624" v="60" actId="1076"/>
          <ac:picMkLst>
            <pc:docMk/>
            <pc:sldMk cId="1031221773" sldId="285"/>
            <ac:picMk id="8" creationId="{378A6B34-A838-4692-9F4A-77E7E340E172}"/>
          </ac:picMkLst>
        </pc:picChg>
        <pc:cxnChg chg="del">
          <ac:chgData name="Sang Yeol Baek" userId="S::sangyeolbaek@comgenusa.com::41017a69-d405-49cd-8b3d-b8337a04db21" providerId="AD" clId="Web-{27C8B623-8636-9363-69C1-DDABF40A4141}" dt="2021-06-11T16:49:09.332" v="1"/>
          <ac:cxnSpMkLst>
            <pc:docMk/>
            <pc:sldMk cId="1031221773" sldId="285"/>
            <ac:cxnSpMk id="12" creationId="{89697D17-2B92-4DB8-B4D3-DE088102E412}"/>
          </ac:cxnSpMkLst>
        </pc:cxnChg>
        <pc:cxnChg chg="del">
          <ac:chgData name="Sang Yeol Baek" userId="S::sangyeolbaek@comgenusa.com::41017a69-d405-49cd-8b3d-b8337a04db21" providerId="AD" clId="Web-{27C8B623-8636-9363-69C1-DDABF40A4141}" dt="2021-06-11T16:49:09.332" v="0"/>
          <ac:cxnSpMkLst>
            <pc:docMk/>
            <pc:sldMk cId="1031221773" sldId="285"/>
            <ac:cxnSpMk id="13" creationId="{DCC22533-D994-4925-ADA8-46B7DD73F09B}"/>
          </ac:cxnSpMkLst>
        </pc:cxnChg>
      </pc:sldChg>
      <pc:sldChg chg="addSp delSp modSp add replId">
        <pc:chgData name="Sang Yeol Baek" userId="S::sangyeolbaek@comgenusa.com::41017a69-d405-49cd-8b3d-b8337a04db21" providerId="AD" clId="Web-{27C8B623-8636-9363-69C1-DDABF40A4141}" dt="2021-06-11T21:57:42.214" v="1001" actId="14100"/>
        <pc:sldMkLst>
          <pc:docMk/>
          <pc:sldMk cId="1261471626" sldId="286"/>
        </pc:sldMkLst>
        <pc:spChg chg="del mod">
          <ac:chgData name="Sang Yeol Baek" userId="S::sangyeolbaek@comgenusa.com::41017a69-d405-49cd-8b3d-b8337a04db21" providerId="AD" clId="Web-{27C8B623-8636-9363-69C1-DDABF40A4141}" dt="2021-06-11T18:45:52.900" v="19"/>
          <ac:spMkLst>
            <pc:docMk/>
            <pc:sldMk cId="1261471626" sldId="286"/>
            <ac:spMk id="2" creationId="{0FA987AD-A1DE-4067-B505-AF39C914F958}"/>
          </ac:spMkLst>
        </pc:spChg>
        <pc:spChg chg="mod">
          <ac:chgData name="Sang Yeol Baek" userId="S::sangyeolbaek@comgenusa.com::41017a69-d405-49cd-8b3d-b8337a04db21" providerId="AD" clId="Web-{27C8B623-8636-9363-69C1-DDABF40A4141}" dt="2021-06-11T21:56:40.775" v="992" actId="20577"/>
          <ac:spMkLst>
            <pc:docMk/>
            <pc:sldMk cId="1261471626" sldId="286"/>
            <ac:spMk id="4" creationId="{B114863E-F704-446D-A610-063D9986D03F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4:25.848" v="844" actId="1076"/>
          <ac:spMkLst>
            <pc:docMk/>
            <pc:sldMk cId="1261471626" sldId="286"/>
            <ac:spMk id="6" creationId="{EBC082B8-CBFD-4B06-9716-728DF44C3CD1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7:22.776" v="995" actId="14100"/>
          <ac:spMkLst>
            <pc:docMk/>
            <pc:sldMk cId="1261471626" sldId="286"/>
            <ac:spMk id="7" creationId="{2551CBA7-B3F0-4F8C-8CAA-23F9A615DA0B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7:42.214" v="1001" actId="14100"/>
          <ac:spMkLst>
            <pc:docMk/>
            <pc:sldMk cId="1261471626" sldId="286"/>
            <ac:spMk id="8" creationId="{F475D620-805E-4785-95D2-724BCC6A2A14}"/>
          </ac:spMkLst>
        </pc:spChg>
        <pc:picChg chg="add mod">
          <ac:chgData name="Sang Yeol Baek" userId="S::sangyeolbaek@comgenusa.com::41017a69-d405-49cd-8b3d-b8337a04db21" providerId="AD" clId="Web-{27C8B623-8636-9363-69C1-DDABF40A4141}" dt="2021-06-11T21:54:23.473" v="843" actId="1076"/>
          <ac:picMkLst>
            <pc:docMk/>
            <pc:sldMk cId="1261471626" sldId="286"/>
            <ac:picMk id="2" creationId="{75399745-87A9-4C13-801F-36D267EB4434}"/>
          </ac:picMkLst>
        </pc:picChg>
        <pc:picChg chg="add del mod">
          <ac:chgData name="Sang Yeol Baek" userId="S::sangyeolbaek@comgenusa.com::41017a69-d405-49cd-8b3d-b8337a04db21" providerId="AD" clId="Web-{27C8B623-8636-9363-69C1-DDABF40A4141}" dt="2021-06-11T21:29:09.174" v="312"/>
          <ac:picMkLst>
            <pc:docMk/>
            <pc:sldMk cId="1261471626" sldId="286"/>
            <ac:picMk id="3" creationId="{042CA474-50D7-42F7-9E6F-46DDF4F2C9CD}"/>
          </ac:picMkLst>
        </pc:picChg>
        <pc:picChg chg="del">
          <ac:chgData name="Sang Yeol Baek" userId="S::sangyeolbaek@comgenusa.com::41017a69-d405-49cd-8b3d-b8337a04db21" providerId="AD" clId="Web-{27C8B623-8636-9363-69C1-DDABF40A4141}" dt="2021-06-11T18:46:00.354" v="21"/>
          <ac:picMkLst>
            <pc:docMk/>
            <pc:sldMk cId="1261471626" sldId="286"/>
            <ac:picMk id="5" creationId="{F787E190-FFEB-4708-A79B-A569063AD3E6}"/>
          </ac:picMkLst>
        </pc:picChg>
        <pc:picChg chg="add del mod">
          <ac:chgData name="Sang Yeol Baek" userId="S::sangyeolbaek@comgenusa.com::41017a69-d405-49cd-8b3d-b8337a04db21" providerId="AD" clId="Web-{27C8B623-8636-9363-69C1-DDABF40A4141}" dt="2021-06-11T19:04:37.825" v="167"/>
          <ac:picMkLst>
            <pc:docMk/>
            <pc:sldMk cId="1261471626" sldId="286"/>
            <ac:picMk id="6" creationId="{1FC9F2E5-F031-4040-8C8A-CC37F32DFF15}"/>
          </ac:picMkLst>
        </pc:picChg>
      </pc:sldChg>
      <pc:sldChg chg="addSp delSp modSp add replId">
        <pc:chgData name="Sang Yeol Baek" userId="S::sangyeolbaek@comgenusa.com::41017a69-d405-49cd-8b3d-b8337a04db21" providerId="AD" clId="Web-{27C8B623-8636-9363-69C1-DDABF40A4141}" dt="2021-06-11T22:14:06.230" v="1502" actId="20577"/>
        <pc:sldMkLst>
          <pc:docMk/>
          <pc:sldMk cId="2307089153" sldId="287"/>
        </pc:sldMkLst>
        <pc:spChg chg="add mod">
          <ac:chgData name="Sang Yeol Baek" userId="S::sangyeolbaek@comgenusa.com::41017a69-d405-49cd-8b3d-b8337a04db21" providerId="AD" clId="Web-{27C8B623-8636-9363-69C1-DDABF40A4141}" dt="2021-06-11T21:58:46.279" v="1010" actId="14100"/>
          <ac:spMkLst>
            <pc:docMk/>
            <pc:sldMk cId="2307089153" sldId="287"/>
            <ac:spMk id="3" creationId="{BE1EF938-7EB5-4066-82CA-4DCD2EAF9A9B}"/>
          </ac:spMkLst>
        </pc:spChg>
        <pc:spChg chg="mod">
          <ac:chgData name="Sang Yeol Baek" userId="S::sangyeolbaek@comgenusa.com::41017a69-d405-49cd-8b3d-b8337a04db21" providerId="AD" clId="Web-{27C8B623-8636-9363-69C1-DDABF40A4141}" dt="2021-06-11T22:14:06.230" v="1502" actId="20577"/>
          <ac:spMkLst>
            <pc:docMk/>
            <pc:sldMk cId="2307089153" sldId="287"/>
            <ac:spMk id="4" creationId="{B114863E-F704-446D-A610-063D9986D03F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1:58:54.482" v="1013" actId="14100"/>
          <ac:spMkLst>
            <pc:docMk/>
            <pc:sldMk cId="2307089153" sldId="287"/>
            <ac:spMk id="7" creationId="{8577E558-BCFC-4AD1-A281-A49F1D03E1F9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2:04:24.024" v="1169" actId="20577"/>
          <ac:spMkLst>
            <pc:docMk/>
            <pc:sldMk cId="2307089153" sldId="287"/>
            <ac:spMk id="8" creationId="{58D49F94-8829-4ADB-B1EA-A13F84878EA7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2:05:47.183" v="1238" actId="14100"/>
          <ac:spMkLst>
            <pc:docMk/>
            <pc:sldMk cId="2307089153" sldId="287"/>
            <ac:spMk id="10" creationId="{4ECC235F-EC84-4C2F-8D9B-05042F32E58A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2:06:12.356" v="1243"/>
          <ac:spMkLst>
            <pc:docMk/>
            <pc:sldMk cId="2307089153" sldId="287"/>
            <ac:spMk id="11" creationId="{DB42A5B7-39D7-4ABD-988B-18E037113BD9}"/>
          </ac:spMkLst>
        </pc:spChg>
        <pc:spChg chg="add mod">
          <ac:chgData name="Sang Yeol Baek" userId="S::sangyeolbaek@comgenusa.com::41017a69-d405-49cd-8b3d-b8337a04db21" providerId="AD" clId="Web-{27C8B623-8636-9363-69C1-DDABF40A4141}" dt="2021-06-11T22:07:45.796" v="1279" actId="1076"/>
          <ac:spMkLst>
            <pc:docMk/>
            <pc:sldMk cId="2307089153" sldId="287"/>
            <ac:spMk id="14" creationId="{376D522E-CDD2-4257-BFB9-0A0F8403834F}"/>
          </ac:spMkLst>
        </pc:spChg>
        <pc:picChg chg="add mod">
          <ac:chgData name="Sang Yeol Baek" userId="S::sangyeolbaek@comgenusa.com::41017a69-d405-49cd-8b3d-b8337a04db21" providerId="AD" clId="Web-{27C8B623-8636-9363-69C1-DDABF40A4141}" dt="2021-06-11T21:46:34.489" v="621" actId="1076"/>
          <ac:picMkLst>
            <pc:docMk/>
            <pc:sldMk cId="2307089153" sldId="287"/>
            <ac:picMk id="2" creationId="{30D522C0-284C-411B-9B5B-A30D4DD18693}"/>
          </ac:picMkLst>
        </pc:picChg>
        <pc:picChg chg="del">
          <ac:chgData name="Sang Yeol Baek" userId="S::sangyeolbaek@comgenusa.com::41017a69-d405-49cd-8b3d-b8337a04db21" providerId="AD" clId="Web-{27C8B623-8636-9363-69C1-DDABF40A4141}" dt="2021-06-11T19:44:17.344" v="172"/>
          <ac:picMkLst>
            <pc:docMk/>
            <pc:sldMk cId="2307089153" sldId="287"/>
            <ac:picMk id="3" creationId="{042CA474-50D7-42F7-9E6F-46DDF4F2C9CD}"/>
          </ac:picMkLst>
        </pc:picChg>
        <pc:cxnChg chg="add mod">
          <ac:chgData name="Sang Yeol Baek" userId="S::sangyeolbaek@comgenusa.com::41017a69-d405-49cd-8b3d-b8337a04db21" providerId="AD" clId="Web-{27C8B623-8636-9363-69C1-DDABF40A4141}" dt="2021-06-11T22:00:34.673" v="1113" actId="14100"/>
          <ac:cxnSpMkLst>
            <pc:docMk/>
            <pc:sldMk cId="2307089153" sldId="287"/>
            <ac:cxnSpMk id="9" creationId="{5F814E46-031E-44DA-B9F0-4C5C7D566D6D}"/>
          </ac:cxnSpMkLst>
        </pc:cxnChg>
        <pc:cxnChg chg="add mod">
          <ac:chgData name="Sang Yeol Baek" userId="S::sangyeolbaek@comgenusa.com::41017a69-d405-49cd-8b3d-b8337a04db21" providerId="AD" clId="Web-{27C8B623-8636-9363-69C1-DDABF40A4141}" dt="2021-06-11T22:06:52.279" v="1250" actId="14100"/>
          <ac:cxnSpMkLst>
            <pc:docMk/>
            <pc:sldMk cId="2307089153" sldId="287"/>
            <ac:cxnSpMk id="12" creationId="{6C76EBA8-3367-4E7B-9B14-EB621ACAC774}"/>
          </ac:cxnSpMkLst>
        </pc:cxnChg>
        <pc:cxnChg chg="add mod">
          <ac:chgData name="Sang Yeol Baek" userId="S::sangyeolbaek@comgenusa.com::41017a69-d405-49cd-8b3d-b8337a04db21" providerId="AD" clId="Web-{27C8B623-8636-9363-69C1-DDABF40A4141}" dt="2021-06-11T22:06:54.138" v="1251" actId="14100"/>
          <ac:cxnSpMkLst>
            <pc:docMk/>
            <pc:sldMk cId="2307089153" sldId="287"/>
            <ac:cxnSpMk id="13" creationId="{62F7CD00-06B0-431C-85C3-ADB0F098BD51}"/>
          </ac:cxnSpMkLst>
        </pc:cxnChg>
      </pc:sldChg>
    </pc:docChg>
  </pc:docChgLst>
  <pc:docChgLst>
    <pc:chgData name="Sang Yeol Baek" userId="S::sangyeolbaek@comgenusa.com::41017a69-d405-49cd-8b3d-b8337a04db21" providerId="AD" clId="Web-{3D6EFB25-026D-6F74-6DF0-03D954DF9B15}"/>
    <pc:docChg chg="addSld modSld">
      <pc:chgData name="Sang Yeol Baek" userId="S::sangyeolbaek@comgenusa.com::41017a69-d405-49cd-8b3d-b8337a04db21" providerId="AD" clId="Web-{3D6EFB25-026D-6F74-6DF0-03D954DF9B15}" dt="2021-05-27T23:10:51.619" v="727" actId="20577"/>
      <pc:docMkLst>
        <pc:docMk/>
      </pc:docMkLst>
      <pc:sldChg chg="addSp delSp modSp">
        <pc:chgData name="Sang Yeol Baek" userId="S::sangyeolbaek@comgenusa.com::41017a69-d405-49cd-8b3d-b8337a04db21" providerId="AD" clId="Web-{3D6EFB25-026D-6F74-6DF0-03D954DF9B15}" dt="2021-05-27T23:00:03.693" v="495" actId="20577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3D6EFB25-026D-6F74-6DF0-03D954DF9B15}" dt="2021-05-27T23:00:03.693" v="495" actId="20577"/>
          <ac:spMkLst>
            <pc:docMk/>
            <pc:sldMk cId="1057791351" sldId="260"/>
            <ac:spMk id="2" creationId="{B9BFE0ED-84DB-42F5-8228-C6429E472A3D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0:37:35.056" v="34" actId="20577"/>
          <ac:spMkLst>
            <pc:docMk/>
            <pc:sldMk cId="1057791351" sldId="260"/>
            <ac:spMk id="6" creationId="{2315E33D-FC9A-4597-917E-67570778C438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2:47:23.982" v="187" actId="1076"/>
          <ac:spMkLst>
            <pc:docMk/>
            <pc:sldMk cId="1057791351" sldId="260"/>
            <ac:spMk id="7" creationId="{A2EC5830-478E-4268-AC5E-6B620F0021BE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2:47:15.623" v="185" actId="1076"/>
          <ac:spMkLst>
            <pc:docMk/>
            <pc:sldMk cId="1057791351" sldId="260"/>
            <ac:spMk id="8" creationId="{254BD2E2-E093-4225-A8CD-AFE545A07769}"/>
          </ac:spMkLst>
        </pc:spChg>
        <pc:spChg chg="add del">
          <ac:chgData name="Sang Yeol Baek" userId="S::sangyeolbaek@comgenusa.com::41017a69-d405-49cd-8b3d-b8337a04db21" providerId="AD" clId="Web-{3D6EFB25-026D-6F74-6DF0-03D954DF9B15}" dt="2021-05-27T22:47:19.357" v="186"/>
          <ac:spMkLst>
            <pc:docMk/>
            <pc:sldMk cId="1057791351" sldId="260"/>
            <ac:spMk id="12" creationId="{81F83E8E-1518-4D72-B83C-85192409439F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2:56:36.968" v="482" actId="20577"/>
          <ac:spMkLst>
            <pc:docMk/>
            <pc:sldMk cId="1057791351" sldId="260"/>
            <ac:spMk id="13" creationId="{E4BAD98A-B78D-4218-8EB9-4175127279FB}"/>
          </ac:spMkLst>
        </pc:spChg>
        <pc:picChg chg="add mod">
          <ac:chgData name="Sang Yeol Baek" userId="S::sangyeolbaek@comgenusa.com::41017a69-d405-49cd-8b3d-b8337a04db21" providerId="AD" clId="Web-{3D6EFB25-026D-6F74-6DF0-03D954DF9B15}" dt="2021-05-27T20:02:15.354" v="1" actId="1076"/>
          <ac:picMkLst>
            <pc:docMk/>
            <pc:sldMk cId="1057791351" sldId="260"/>
            <ac:picMk id="3" creationId="{0AE00726-ABC1-4E55-91BA-369159ADD754}"/>
          </ac:picMkLst>
        </pc:picChg>
        <pc:cxnChg chg="add mod">
          <ac:chgData name="Sang Yeol Baek" userId="S::sangyeolbaek@comgenusa.com::41017a69-d405-49cd-8b3d-b8337a04db21" providerId="AD" clId="Web-{3D6EFB25-026D-6F74-6DF0-03D954DF9B15}" dt="2021-05-27T20:36:36.069" v="13" actId="14100"/>
          <ac:cxnSpMkLst>
            <pc:docMk/>
            <pc:sldMk cId="1057791351" sldId="260"/>
            <ac:cxnSpMk id="4" creationId="{F3FC8F72-67DA-427C-8350-BDC498121243}"/>
          </ac:cxnSpMkLst>
        </pc:cxnChg>
        <pc:cxnChg chg="add mod">
          <ac:chgData name="Sang Yeol Baek" userId="S::sangyeolbaek@comgenusa.com::41017a69-d405-49cd-8b3d-b8337a04db21" providerId="AD" clId="Web-{3D6EFB25-026D-6F74-6DF0-03D954DF9B15}" dt="2021-05-27T20:36:30.304" v="11" actId="14100"/>
          <ac:cxnSpMkLst>
            <pc:docMk/>
            <pc:sldMk cId="1057791351" sldId="260"/>
            <ac:cxnSpMk id="5" creationId="{605DAFC0-63D4-42CF-A813-14895E3933FB}"/>
          </ac:cxnSpMkLst>
        </pc:cxnChg>
        <pc:cxnChg chg="add del mod">
          <ac:chgData name="Sang Yeol Baek" userId="S::sangyeolbaek@comgenusa.com::41017a69-d405-49cd-8b3d-b8337a04db21" providerId="AD" clId="Web-{3D6EFB25-026D-6F74-6DF0-03D954DF9B15}" dt="2021-05-27T22:46:09.496" v="173"/>
          <ac:cxnSpMkLst>
            <pc:docMk/>
            <pc:sldMk cId="1057791351" sldId="260"/>
            <ac:cxnSpMk id="9" creationId="{D6617357-1A10-421E-910F-CFB1137EBCE4}"/>
          </ac:cxnSpMkLst>
        </pc:cxnChg>
        <pc:cxnChg chg="add mod">
          <ac:chgData name="Sang Yeol Baek" userId="S::sangyeolbaek@comgenusa.com::41017a69-d405-49cd-8b3d-b8337a04db21" providerId="AD" clId="Web-{3D6EFB25-026D-6F74-6DF0-03D954DF9B15}" dt="2021-05-27T22:46:32.762" v="176" actId="14100"/>
          <ac:cxnSpMkLst>
            <pc:docMk/>
            <pc:sldMk cId="1057791351" sldId="260"/>
            <ac:cxnSpMk id="10" creationId="{30BBE7DA-FB5D-47C2-A0D7-DB1A8E2221FF}"/>
          </ac:cxnSpMkLst>
        </pc:cxnChg>
        <pc:cxnChg chg="add mod">
          <ac:chgData name="Sang Yeol Baek" userId="S::sangyeolbaek@comgenusa.com::41017a69-d405-49cd-8b3d-b8337a04db21" providerId="AD" clId="Web-{3D6EFB25-026D-6F74-6DF0-03D954DF9B15}" dt="2021-05-27T22:47:27.014" v="188" actId="14100"/>
          <ac:cxnSpMkLst>
            <pc:docMk/>
            <pc:sldMk cId="1057791351" sldId="260"/>
            <ac:cxnSpMk id="11" creationId="{08B3776F-FE18-4132-847E-AE61517C1D42}"/>
          </ac:cxnSpMkLst>
        </pc:cxnChg>
      </pc:sldChg>
      <pc:sldChg chg="addSp delSp modSp new">
        <pc:chgData name="Sang Yeol Baek" userId="S::sangyeolbaek@comgenusa.com::41017a69-d405-49cd-8b3d-b8337a04db21" providerId="AD" clId="Web-{3D6EFB25-026D-6F74-6DF0-03D954DF9B15}" dt="2021-05-27T23:10:51.619" v="727" actId="20577"/>
        <pc:sldMkLst>
          <pc:docMk/>
          <pc:sldMk cId="1121712292" sldId="266"/>
        </pc:sldMkLst>
        <pc:spChg chg="mod">
          <ac:chgData name="Sang Yeol Baek" userId="S::sangyeolbaek@comgenusa.com::41017a69-d405-49cd-8b3d-b8337a04db21" providerId="AD" clId="Web-{3D6EFB25-026D-6F74-6DF0-03D954DF9B15}" dt="2021-05-27T22:54:55.199" v="452" actId="20577"/>
          <ac:spMkLst>
            <pc:docMk/>
            <pc:sldMk cId="1121712292" sldId="266"/>
            <ac:spMk id="2" creationId="{B7E86FD3-C1F8-4E46-BC67-018B7525E877}"/>
          </ac:spMkLst>
        </pc:spChg>
        <pc:spChg chg="add del mod">
          <ac:chgData name="Sang Yeol Baek" userId="S::sangyeolbaek@comgenusa.com::41017a69-d405-49cd-8b3d-b8337a04db21" providerId="AD" clId="Web-{3D6EFB25-026D-6F74-6DF0-03D954DF9B15}" dt="2021-05-27T23:02:23.463" v="513"/>
          <ac:spMkLst>
            <pc:docMk/>
            <pc:sldMk cId="1121712292" sldId="266"/>
            <ac:spMk id="4" creationId="{DB6AC9C4-4B03-4F60-AC11-2A2FFD05A827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3:03:19.512" v="524" actId="1076"/>
          <ac:spMkLst>
            <pc:docMk/>
            <pc:sldMk cId="1121712292" sldId="266"/>
            <ac:spMk id="5" creationId="{19430025-17C5-4C3C-A63E-88706D9BF2C9}"/>
          </ac:spMkLst>
        </pc:spChg>
        <pc:spChg chg="add mod">
          <ac:chgData name="Sang Yeol Baek" userId="S::sangyeolbaek@comgenusa.com::41017a69-d405-49cd-8b3d-b8337a04db21" providerId="AD" clId="Web-{3D6EFB25-026D-6F74-6DF0-03D954DF9B15}" dt="2021-05-27T23:10:51.619" v="727" actId="20577"/>
          <ac:spMkLst>
            <pc:docMk/>
            <pc:sldMk cId="1121712292" sldId="266"/>
            <ac:spMk id="7" creationId="{B1E0DFC7-CFBF-4949-BE1B-22CC9145A64B}"/>
          </ac:spMkLst>
        </pc:spChg>
        <pc:picChg chg="add mod">
          <ac:chgData name="Sang Yeol Baek" userId="S::sangyeolbaek@comgenusa.com::41017a69-d405-49cd-8b3d-b8337a04db21" providerId="AD" clId="Web-{3D6EFB25-026D-6F74-6DF0-03D954DF9B15}" dt="2021-05-27T23:03:15.761" v="523" actId="1076"/>
          <ac:picMkLst>
            <pc:docMk/>
            <pc:sldMk cId="1121712292" sldId="266"/>
            <ac:picMk id="3" creationId="{823FD432-3F20-4C9D-8BC8-C1656DF04D78}"/>
          </ac:picMkLst>
        </pc:picChg>
        <pc:cxnChg chg="add mod">
          <ac:chgData name="Sang Yeol Baek" userId="S::sangyeolbaek@comgenusa.com::41017a69-d405-49cd-8b3d-b8337a04db21" providerId="AD" clId="Web-{3D6EFB25-026D-6F74-6DF0-03D954DF9B15}" dt="2021-05-27T23:05:27.765" v="595" actId="14100"/>
          <ac:cxnSpMkLst>
            <pc:docMk/>
            <pc:sldMk cId="1121712292" sldId="266"/>
            <ac:cxnSpMk id="6" creationId="{80F17F1B-FE94-474A-B67C-5A296E5816B0}"/>
          </ac:cxnSpMkLst>
        </pc:cxnChg>
      </pc:sldChg>
    </pc:docChg>
  </pc:docChgLst>
  <pc:docChgLst>
    <pc:chgData name="Sang Yeol Baek" userId="S::sangyeolbaek@comgenusa.com::41017a69-d405-49cd-8b3d-b8337a04db21" providerId="AD" clId="Web-{2BA0E716-484E-B9B2-68B5-11FB2DA3A5C9}"/>
    <pc:docChg chg="modSld">
      <pc:chgData name="Sang Yeol Baek" userId="S::sangyeolbaek@comgenusa.com::41017a69-d405-49cd-8b3d-b8337a04db21" providerId="AD" clId="Web-{2BA0E716-484E-B9B2-68B5-11FB2DA3A5C9}" dt="2021-07-15T03:52:15.557" v="392" actId="20577"/>
      <pc:docMkLst>
        <pc:docMk/>
      </pc:docMkLst>
      <pc:sldChg chg="modSp">
        <pc:chgData name="Sang Yeol Baek" userId="S::sangyeolbaek@comgenusa.com::41017a69-d405-49cd-8b3d-b8337a04db21" providerId="AD" clId="Web-{2BA0E716-484E-B9B2-68B5-11FB2DA3A5C9}" dt="2021-07-15T03:00:58.660" v="24" actId="20577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2BA0E716-484E-B9B2-68B5-11FB2DA3A5C9}" dt="2021-07-15T02:59:42.825" v="17" actId="14100"/>
          <ac:spMkLst>
            <pc:docMk/>
            <pc:sldMk cId="4058822192" sldId="258"/>
            <ac:spMk id="3" creationId="{14C268DF-7D33-4856-AE50-6ADF2B5DD600}"/>
          </ac:spMkLst>
        </pc:spChg>
        <pc:spChg chg="mod">
          <ac:chgData name="Sang Yeol Baek" userId="S::sangyeolbaek@comgenusa.com::41017a69-d405-49cd-8b3d-b8337a04db21" providerId="AD" clId="Web-{2BA0E716-484E-B9B2-68B5-11FB2DA3A5C9}" dt="2021-07-15T03:00:58.660" v="24" actId="20577"/>
          <ac:spMkLst>
            <pc:docMk/>
            <pc:sldMk cId="4058822192" sldId="258"/>
            <ac:spMk id="9" creationId="{CA78ACFF-BAC1-41D0-9BDF-B644F6962094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0:02.955" v="45" actId="20577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2BA0E716-484E-B9B2-68B5-11FB2DA3A5C9}" dt="2021-07-15T03:20:02.955" v="45" actId="20577"/>
          <ac:spMkLst>
            <pc:docMk/>
            <pc:sldMk cId="1096630456" sldId="259"/>
            <ac:spMk id="4" creationId="{A6EB8822-D050-480A-B0E9-4CE835154CB1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50:17.084" v="353" actId="20577"/>
        <pc:sldMkLst>
          <pc:docMk/>
          <pc:sldMk cId="128907229" sldId="265"/>
        </pc:sldMkLst>
        <pc:spChg chg="mod">
          <ac:chgData name="Sang Yeol Baek" userId="S::sangyeolbaek@comgenusa.com::41017a69-d405-49cd-8b3d-b8337a04db21" providerId="AD" clId="Web-{2BA0E716-484E-B9B2-68B5-11FB2DA3A5C9}" dt="2021-07-15T03:50:17.084" v="353" actId="20577"/>
          <ac:spMkLst>
            <pc:docMk/>
            <pc:sldMk cId="128907229" sldId="265"/>
            <ac:spMk id="3" creationId="{AAD8B6E7-D4E0-4229-81DE-4064842B6106}"/>
          </ac:spMkLst>
        </pc:spChg>
      </pc:sldChg>
      <pc:sldChg chg="delSp modSp">
        <pc:chgData name="Sang Yeol Baek" userId="S::sangyeolbaek@comgenusa.com::41017a69-d405-49cd-8b3d-b8337a04db21" providerId="AD" clId="Web-{2BA0E716-484E-B9B2-68B5-11FB2DA3A5C9}" dt="2021-07-15T03:52:15.557" v="392" actId="20577"/>
        <pc:sldMkLst>
          <pc:docMk/>
          <pc:sldMk cId="1121712292" sldId="266"/>
        </pc:sldMkLst>
        <pc:spChg chg="del">
          <ac:chgData name="Sang Yeol Baek" userId="S::sangyeolbaek@comgenusa.com::41017a69-d405-49cd-8b3d-b8337a04db21" providerId="AD" clId="Web-{2BA0E716-484E-B9B2-68B5-11FB2DA3A5C9}" dt="2021-07-15T03:51:52.619" v="380"/>
          <ac:spMkLst>
            <pc:docMk/>
            <pc:sldMk cId="1121712292" sldId="266"/>
            <ac:spMk id="2" creationId="{B7E86FD3-C1F8-4E46-BC67-018B7525E877}"/>
          </ac:spMkLst>
        </pc:spChg>
        <pc:spChg chg="mod">
          <ac:chgData name="Sang Yeol Baek" userId="S::sangyeolbaek@comgenusa.com::41017a69-d405-49cd-8b3d-b8337a04db21" providerId="AD" clId="Web-{2BA0E716-484E-B9B2-68B5-11FB2DA3A5C9}" dt="2021-07-15T03:52:15.557" v="392" actId="20577"/>
          <ac:spMkLst>
            <pc:docMk/>
            <pc:sldMk cId="1121712292" sldId="266"/>
            <ac:spMk id="4" creationId="{852DCDBB-EC99-4CE9-BD68-7871EB911EEC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50:26.084" v="356" actId="20577"/>
        <pc:sldMkLst>
          <pc:docMk/>
          <pc:sldMk cId="2533036549" sldId="267"/>
        </pc:sldMkLst>
        <pc:spChg chg="mod">
          <ac:chgData name="Sang Yeol Baek" userId="S::sangyeolbaek@comgenusa.com::41017a69-d405-49cd-8b3d-b8337a04db21" providerId="AD" clId="Web-{2BA0E716-484E-B9B2-68B5-11FB2DA3A5C9}" dt="2021-07-15T03:50:26.084" v="356" actId="20577"/>
          <ac:spMkLst>
            <pc:docMk/>
            <pc:sldMk cId="2533036549" sldId="267"/>
            <ac:spMk id="4" creationId="{2BF7B656-B0EA-4F74-B98F-14FA9B71B1C6}"/>
          </ac:spMkLst>
        </pc:spChg>
      </pc:sldChg>
      <pc:sldChg chg="delSp modSp">
        <pc:chgData name="Sang Yeol Baek" userId="S::sangyeolbaek@comgenusa.com::41017a69-d405-49cd-8b3d-b8337a04db21" providerId="AD" clId="Web-{2BA0E716-484E-B9B2-68B5-11FB2DA3A5C9}" dt="2021-07-15T03:51:40.150" v="379" actId="20577"/>
        <pc:sldMkLst>
          <pc:docMk/>
          <pc:sldMk cId="1433114092" sldId="268"/>
        </pc:sldMkLst>
        <pc:spChg chg="del">
          <ac:chgData name="Sang Yeol Baek" userId="S::sangyeolbaek@comgenusa.com::41017a69-d405-49cd-8b3d-b8337a04db21" providerId="AD" clId="Web-{2BA0E716-484E-B9B2-68B5-11FB2DA3A5C9}" dt="2021-07-15T03:51:32.494" v="375"/>
          <ac:spMkLst>
            <pc:docMk/>
            <pc:sldMk cId="1433114092" sldId="268"/>
            <ac:spMk id="2" creationId="{B9BFE0ED-84DB-42F5-8228-C6429E472A3D}"/>
          </ac:spMkLst>
        </pc:spChg>
        <pc:spChg chg="mod">
          <ac:chgData name="Sang Yeol Baek" userId="S::sangyeolbaek@comgenusa.com::41017a69-d405-49cd-8b3d-b8337a04db21" providerId="AD" clId="Web-{2BA0E716-484E-B9B2-68B5-11FB2DA3A5C9}" dt="2021-07-15T03:51:40.150" v="379" actId="20577"/>
          <ac:spMkLst>
            <pc:docMk/>
            <pc:sldMk cId="1433114092" sldId="268"/>
            <ac:spMk id="13" creationId="{E4BAD98A-B78D-4218-8EB9-4175127279FB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01:48.675" v="32" actId="20577"/>
        <pc:sldMkLst>
          <pc:docMk/>
          <pc:sldMk cId="27206224" sldId="270"/>
        </pc:sldMkLst>
        <pc:spChg chg="mod">
          <ac:chgData name="Sang Yeol Baek" userId="S::sangyeolbaek@comgenusa.com::41017a69-d405-49cd-8b3d-b8337a04db21" providerId="AD" clId="Web-{2BA0E716-484E-B9B2-68B5-11FB2DA3A5C9}" dt="2021-07-15T03:01:48.675" v="32" actId="20577"/>
          <ac:spMkLst>
            <pc:docMk/>
            <pc:sldMk cId="27206224" sldId="270"/>
            <ac:spMk id="5" creationId="{0A0158E4-A10D-4A7F-9844-6E38A7039873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02:08.988" v="36" actId="20577"/>
        <pc:sldMkLst>
          <pc:docMk/>
          <pc:sldMk cId="3468168756" sldId="271"/>
        </pc:sldMkLst>
        <pc:spChg chg="mod">
          <ac:chgData name="Sang Yeol Baek" userId="S::sangyeolbaek@comgenusa.com::41017a69-d405-49cd-8b3d-b8337a04db21" providerId="AD" clId="Web-{2BA0E716-484E-B9B2-68B5-11FB2DA3A5C9}" dt="2021-07-15T03:02:08.988" v="36" actId="20577"/>
          <ac:spMkLst>
            <pc:docMk/>
            <pc:sldMk cId="3468168756" sldId="271"/>
            <ac:spMk id="5" creationId="{0A0158E4-A10D-4A7F-9844-6E38A7039873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02:25.128" v="44" actId="20577"/>
        <pc:sldMkLst>
          <pc:docMk/>
          <pc:sldMk cId="1700427026" sldId="274"/>
        </pc:sldMkLst>
        <pc:spChg chg="mod">
          <ac:chgData name="Sang Yeol Baek" userId="S::sangyeolbaek@comgenusa.com::41017a69-d405-49cd-8b3d-b8337a04db21" providerId="AD" clId="Web-{2BA0E716-484E-B9B2-68B5-11FB2DA3A5C9}" dt="2021-07-15T03:02:25.128" v="44" actId="20577"/>
          <ac:spMkLst>
            <pc:docMk/>
            <pc:sldMk cId="1700427026" sldId="274"/>
            <ac:spMk id="5" creationId="{0A0158E4-A10D-4A7F-9844-6E38A7039873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0:49.768" v="49" actId="20577"/>
        <pc:sldMkLst>
          <pc:docMk/>
          <pc:sldMk cId="3025979409" sldId="275"/>
        </pc:sldMkLst>
        <pc:spChg chg="mod">
          <ac:chgData name="Sang Yeol Baek" userId="S::sangyeolbaek@comgenusa.com::41017a69-d405-49cd-8b3d-b8337a04db21" providerId="AD" clId="Web-{2BA0E716-484E-B9B2-68B5-11FB2DA3A5C9}" dt="2021-07-15T03:20:49.768" v="49" actId="20577"/>
          <ac:spMkLst>
            <pc:docMk/>
            <pc:sldMk cId="3025979409" sldId="275"/>
            <ac:spMk id="11" creationId="{73EE9A6D-D23B-40AC-A954-EBC9B78E1ED6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51:08.603" v="372" actId="20577"/>
        <pc:sldMkLst>
          <pc:docMk/>
          <pc:sldMk cId="4195731676" sldId="276"/>
        </pc:sldMkLst>
        <pc:spChg chg="mod">
          <ac:chgData name="Sang Yeol Baek" userId="S::sangyeolbaek@comgenusa.com::41017a69-d405-49cd-8b3d-b8337a04db21" providerId="AD" clId="Web-{2BA0E716-484E-B9B2-68B5-11FB2DA3A5C9}" dt="2021-07-15T03:51:08.603" v="372" actId="20577"/>
          <ac:spMkLst>
            <pc:docMk/>
            <pc:sldMk cId="4195731676" sldId="276"/>
            <ac:spMk id="8" creationId="{2E7E54EB-4A79-4F58-A301-0DC7ECD67DBC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51:15.041" v="374" actId="20577"/>
        <pc:sldMkLst>
          <pc:docMk/>
          <pc:sldMk cId="1810787583" sldId="277"/>
        </pc:sldMkLst>
        <pc:spChg chg="mod">
          <ac:chgData name="Sang Yeol Baek" userId="S::sangyeolbaek@comgenusa.com::41017a69-d405-49cd-8b3d-b8337a04db21" providerId="AD" clId="Web-{2BA0E716-484E-B9B2-68B5-11FB2DA3A5C9}" dt="2021-07-15T03:51:15.041" v="374" actId="20577"/>
          <ac:spMkLst>
            <pc:docMk/>
            <pc:sldMk cId="1810787583" sldId="277"/>
            <ac:spMk id="2" creationId="{E652DF16-6773-4364-9EF8-D7C182B3AC18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03.550" v="55" actId="20577"/>
        <pc:sldMkLst>
          <pc:docMk/>
          <pc:sldMk cId="1928936145" sldId="278"/>
        </pc:sldMkLst>
        <pc:spChg chg="mod">
          <ac:chgData name="Sang Yeol Baek" userId="S::sangyeolbaek@comgenusa.com::41017a69-d405-49cd-8b3d-b8337a04db21" providerId="AD" clId="Web-{2BA0E716-484E-B9B2-68B5-11FB2DA3A5C9}" dt="2021-07-15T03:21:03.550" v="55" actId="20577"/>
          <ac:spMkLst>
            <pc:docMk/>
            <pc:sldMk cId="1928936145" sldId="278"/>
            <ac:spMk id="14" creationId="{61970E3E-5E14-4D48-BCA3-F43815427395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08.175" v="59" actId="20577"/>
        <pc:sldMkLst>
          <pc:docMk/>
          <pc:sldMk cId="3980589323" sldId="279"/>
        </pc:sldMkLst>
        <pc:spChg chg="mod">
          <ac:chgData name="Sang Yeol Baek" userId="S::sangyeolbaek@comgenusa.com::41017a69-d405-49cd-8b3d-b8337a04db21" providerId="AD" clId="Web-{2BA0E716-484E-B9B2-68B5-11FB2DA3A5C9}" dt="2021-07-15T03:21:08.175" v="59" actId="20577"/>
          <ac:spMkLst>
            <pc:docMk/>
            <pc:sldMk cId="3980589323" sldId="279"/>
            <ac:spMk id="14" creationId="{61970E3E-5E14-4D48-BCA3-F43815427395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32.285" v="62" actId="20577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2BA0E716-484E-B9B2-68B5-11FB2DA3A5C9}" dt="2021-07-15T03:21:32.285" v="62" actId="20577"/>
          <ac:spMkLst>
            <pc:docMk/>
            <pc:sldMk cId="3485742546" sldId="280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9:27.959" v="304" actId="20577"/>
        <pc:sldMkLst>
          <pc:docMk/>
          <pc:sldMk cId="3126828333" sldId="281"/>
        </pc:sldMkLst>
        <pc:spChg chg="mod">
          <ac:chgData name="Sang Yeol Baek" userId="S::sangyeolbaek@comgenusa.com::41017a69-d405-49cd-8b3d-b8337a04db21" providerId="AD" clId="Web-{2BA0E716-484E-B9B2-68B5-11FB2DA3A5C9}" dt="2021-07-15T03:49:27.959" v="304" actId="20577"/>
          <ac:spMkLst>
            <pc:docMk/>
            <pc:sldMk cId="3126828333" sldId="281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8:20.318" v="249" actId="20577"/>
        <pc:sldMkLst>
          <pc:docMk/>
          <pc:sldMk cId="1995994326" sldId="282"/>
        </pc:sldMkLst>
        <pc:spChg chg="mod">
          <ac:chgData name="Sang Yeol Baek" userId="S::sangyeolbaek@comgenusa.com::41017a69-d405-49cd-8b3d-b8337a04db21" providerId="AD" clId="Web-{2BA0E716-484E-B9B2-68B5-11FB2DA3A5C9}" dt="2021-07-15T03:48:20.318" v="249" actId="20577"/>
          <ac:spMkLst>
            <pc:docMk/>
            <pc:sldMk cId="1995994326" sldId="282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8:08.818" v="247" actId="20577"/>
        <pc:sldMkLst>
          <pc:docMk/>
          <pc:sldMk cId="4013715098" sldId="283"/>
        </pc:sldMkLst>
        <pc:spChg chg="mod">
          <ac:chgData name="Sang Yeol Baek" userId="S::sangyeolbaek@comgenusa.com::41017a69-d405-49cd-8b3d-b8337a04db21" providerId="AD" clId="Web-{2BA0E716-484E-B9B2-68B5-11FB2DA3A5C9}" dt="2021-07-15T03:48:08.818" v="247" actId="20577"/>
          <ac:spMkLst>
            <pc:docMk/>
            <pc:sldMk cId="4013715098" sldId="283"/>
            <ac:spMk id="4" creationId="{3970B99D-AD04-489B-9392-782A11D98B05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7:49.834" v="245" actId="20577"/>
        <pc:sldMkLst>
          <pc:docMk/>
          <pc:sldMk cId="2297871652" sldId="284"/>
        </pc:sldMkLst>
        <pc:spChg chg="mod">
          <ac:chgData name="Sang Yeol Baek" userId="S::sangyeolbaek@comgenusa.com::41017a69-d405-49cd-8b3d-b8337a04db21" providerId="AD" clId="Web-{2BA0E716-484E-B9B2-68B5-11FB2DA3A5C9}" dt="2021-07-15T03:47:49.834" v="245" actId="20577"/>
          <ac:spMkLst>
            <pc:docMk/>
            <pc:sldMk cId="2297871652" sldId="284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57.363" v="70" actId="20577"/>
        <pc:sldMkLst>
          <pc:docMk/>
          <pc:sldMk cId="1031221773" sldId="285"/>
        </pc:sldMkLst>
        <pc:spChg chg="mod">
          <ac:chgData name="Sang Yeol Baek" userId="S::sangyeolbaek@comgenusa.com::41017a69-d405-49cd-8b3d-b8337a04db21" providerId="AD" clId="Web-{2BA0E716-484E-B9B2-68B5-11FB2DA3A5C9}" dt="2021-07-15T03:21:57.363" v="70" actId="20577"/>
          <ac:spMkLst>
            <pc:docMk/>
            <pc:sldMk cId="1031221773" sldId="285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00.849" v="100" actId="20577"/>
        <pc:sldMkLst>
          <pc:docMk/>
          <pc:sldMk cId="1261471626" sldId="286"/>
        </pc:sldMkLst>
        <pc:spChg chg="mod">
          <ac:chgData name="Sang Yeol Baek" userId="S::sangyeolbaek@comgenusa.com::41017a69-d405-49cd-8b3d-b8337a04db21" providerId="AD" clId="Web-{2BA0E716-484E-B9B2-68B5-11FB2DA3A5C9}" dt="2021-07-15T03:23:00.849" v="100" actId="20577"/>
          <ac:spMkLst>
            <pc:docMk/>
            <pc:sldMk cId="1261471626" sldId="286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11.036" v="115" actId="20577"/>
        <pc:sldMkLst>
          <pc:docMk/>
          <pc:sldMk cId="2307089153" sldId="287"/>
        </pc:sldMkLst>
        <pc:spChg chg="mod">
          <ac:chgData name="Sang Yeol Baek" userId="S::sangyeolbaek@comgenusa.com::41017a69-d405-49cd-8b3d-b8337a04db21" providerId="AD" clId="Web-{2BA0E716-484E-B9B2-68B5-11FB2DA3A5C9}" dt="2021-07-15T03:23:11.036" v="115" actId="20577"/>
          <ac:spMkLst>
            <pc:docMk/>
            <pc:sldMk cId="2307089153" sldId="287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42.972" v="65" actId="20577"/>
        <pc:sldMkLst>
          <pc:docMk/>
          <pc:sldMk cId="2788430113" sldId="288"/>
        </pc:sldMkLst>
        <pc:spChg chg="mod">
          <ac:chgData name="Sang Yeol Baek" userId="S::sangyeolbaek@comgenusa.com::41017a69-d405-49cd-8b3d-b8337a04db21" providerId="AD" clId="Web-{2BA0E716-484E-B9B2-68B5-11FB2DA3A5C9}" dt="2021-07-15T03:21:42.972" v="65" actId="20577"/>
          <ac:spMkLst>
            <pc:docMk/>
            <pc:sldMk cId="2788430113" sldId="288"/>
            <ac:spMk id="4" creationId="{BB767057-CF7B-4A3B-8FBF-324505E462C2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1:49.066" v="67" actId="20577"/>
        <pc:sldMkLst>
          <pc:docMk/>
          <pc:sldMk cId="1533101924" sldId="289"/>
        </pc:sldMkLst>
        <pc:spChg chg="mod">
          <ac:chgData name="Sang Yeol Baek" userId="S::sangyeolbaek@comgenusa.com::41017a69-d405-49cd-8b3d-b8337a04db21" providerId="AD" clId="Web-{2BA0E716-484E-B9B2-68B5-11FB2DA3A5C9}" dt="2021-07-15T03:21:49.066" v="67" actId="20577"/>
          <ac:spMkLst>
            <pc:docMk/>
            <pc:sldMk cId="1533101924" sldId="289"/>
            <ac:spMk id="4" creationId="{CBCAB129-3C17-41BF-A061-59D704228F9C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47.553" v="126" actId="20577"/>
        <pc:sldMkLst>
          <pc:docMk/>
          <pc:sldMk cId="652025598" sldId="290"/>
        </pc:sldMkLst>
        <pc:spChg chg="mod">
          <ac:chgData name="Sang Yeol Baek" userId="S::sangyeolbaek@comgenusa.com::41017a69-d405-49cd-8b3d-b8337a04db21" providerId="AD" clId="Web-{2BA0E716-484E-B9B2-68B5-11FB2DA3A5C9}" dt="2021-07-15T03:23:47.553" v="126" actId="20577"/>
          <ac:spMkLst>
            <pc:docMk/>
            <pc:sldMk cId="652025598" sldId="290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57.897" v="141" actId="20577"/>
        <pc:sldMkLst>
          <pc:docMk/>
          <pc:sldMk cId="286454078" sldId="291"/>
        </pc:sldMkLst>
        <pc:spChg chg="mod">
          <ac:chgData name="Sang Yeol Baek" userId="S::sangyeolbaek@comgenusa.com::41017a69-d405-49cd-8b3d-b8337a04db21" providerId="AD" clId="Web-{2BA0E716-484E-B9B2-68B5-11FB2DA3A5C9}" dt="2021-07-15T03:23:57.897" v="141" actId="20577"/>
          <ac:spMkLst>
            <pc:docMk/>
            <pc:sldMk cId="286454078" sldId="291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4:01.725" v="142" actId="20577"/>
        <pc:sldMkLst>
          <pc:docMk/>
          <pc:sldMk cId="4278490553" sldId="292"/>
        </pc:sldMkLst>
        <pc:spChg chg="mod">
          <ac:chgData name="Sang Yeol Baek" userId="S::sangyeolbaek@comgenusa.com::41017a69-d405-49cd-8b3d-b8337a04db21" providerId="AD" clId="Web-{2BA0E716-484E-B9B2-68B5-11FB2DA3A5C9}" dt="2021-07-15T03:24:01.725" v="142" actId="20577"/>
          <ac:spMkLst>
            <pc:docMk/>
            <pc:sldMk cId="4278490553" sldId="292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31.302" v="118" actId="20577"/>
        <pc:sldMkLst>
          <pc:docMk/>
          <pc:sldMk cId="813293501" sldId="293"/>
        </pc:sldMkLst>
        <pc:spChg chg="mod">
          <ac:chgData name="Sang Yeol Baek" userId="S::sangyeolbaek@comgenusa.com::41017a69-d405-49cd-8b3d-b8337a04db21" providerId="AD" clId="Web-{2BA0E716-484E-B9B2-68B5-11FB2DA3A5C9}" dt="2021-07-15T03:23:31.302" v="118" actId="20577"/>
          <ac:spMkLst>
            <pc:docMk/>
            <pc:sldMk cId="813293501" sldId="293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36.162" v="121" actId="20577"/>
        <pc:sldMkLst>
          <pc:docMk/>
          <pc:sldMk cId="3854963984" sldId="294"/>
        </pc:sldMkLst>
        <pc:spChg chg="mod">
          <ac:chgData name="Sang Yeol Baek" userId="S::sangyeolbaek@comgenusa.com::41017a69-d405-49cd-8b3d-b8337a04db21" providerId="AD" clId="Web-{2BA0E716-484E-B9B2-68B5-11FB2DA3A5C9}" dt="2021-07-15T03:23:36.162" v="121" actId="20577"/>
          <ac:spMkLst>
            <pc:docMk/>
            <pc:sldMk cId="3854963984" sldId="294"/>
            <ac:spMk id="4" creationId="{BB767057-CF7B-4A3B-8FBF-324505E462C2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3:43.662" v="124" actId="20577"/>
        <pc:sldMkLst>
          <pc:docMk/>
          <pc:sldMk cId="3415662998" sldId="295"/>
        </pc:sldMkLst>
        <pc:spChg chg="mod">
          <ac:chgData name="Sang Yeol Baek" userId="S::sangyeolbaek@comgenusa.com::41017a69-d405-49cd-8b3d-b8337a04db21" providerId="AD" clId="Web-{2BA0E716-484E-B9B2-68B5-11FB2DA3A5C9}" dt="2021-07-15T03:23:43.662" v="124" actId="20577"/>
          <ac:spMkLst>
            <pc:docMk/>
            <pc:sldMk cId="3415662998" sldId="295"/>
            <ac:spMk id="4" creationId="{CBCAB129-3C17-41BF-A061-59D704228F9C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6:29.458" v="220" actId="20577"/>
        <pc:sldMkLst>
          <pc:docMk/>
          <pc:sldMk cId="2877468488" sldId="296"/>
        </pc:sldMkLst>
        <pc:spChg chg="mod">
          <ac:chgData name="Sang Yeol Baek" userId="S::sangyeolbaek@comgenusa.com::41017a69-d405-49cd-8b3d-b8337a04db21" providerId="AD" clId="Web-{2BA0E716-484E-B9B2-68B5-11FB2DA3A5C9}" dt="2021-07-15T03:46:29.458" v="220" actId="20577"/>
          <ac:spMkLst>
            <pc:docMk/>
            <pc:sldMk cId="2877468488" sldId="296"/>
            <ac:spMk id="5" creationId="{1214F573-8C4D-4F5B-B14B-64E0E1A6C042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47:41.334" v="242" actId="20577"/>
        <pc:sldMkLst>
          <pc:docMk/>
          <pc:sldMk cId="3314132774" sldId="297"/>
        </pc:sldMkLst>
        <pc:spChg chg="mod">
          <ac:chgData name="Sang Yeol Baek" userId="S::sangyeolbaek@comgenusa.com::41017a69-d405-49cd-8b3d-b8337a04db21" providerId="AD" clId="Web-{2BA0E716-484E-B9B2-68B5-11FB2DA3A5C9}" dt="2021-07-15T03:47:41.334" v="242" actId="20577"/>
          <ac:spMkLst>
            <pc:docMk/>
            <pc:sldMk cId="3314132774" sldId="297"/>
            <ac:spMk id="2" creationId="{F158CFE9-B233-4028-9D8F-8291C0448C95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6:12.039" v="188" actId="20577"/>
        <pc:sldMkLst>
          <pc:docMk/>
          <pc:sldMk cId="4166295026" sldId="298"/>
        </pc:sldMkLst>
        <pc:spChg chg="mod">
          <ac:chgData name="Sang Yeol Baek" userId="S::sangyeolbaek@comgenusa.com::41017a69-d405-49cd-8b3d-b8337a04db21" providerId="AD" clId="Web-{2BA0E716-484E-B9B2-68B5-11FB2DA3A5C9}" dt="2021-07-15T03:26:12.039" v="188" actId="20577"/>
          <ac:spMkLst>
            <pc:docMk/>
            <pc:sldMk cId="4166295026" sldId="298"/>
            <ac:spMk id="5" creationId="{1214F573-8C4D-4F5B-B14B-64E0E1A6C042}"/>
          </ac:spMkLst>
        </pc:spChg>
      </pc:sldChg>
      <pc:sldChg chg="modSp">
        <pc:chgData name="Sang Yeol Baek" userId="S::sangyeolbaek@comgenusa.com::41017a69-d405-49cd-8b3d-b8337a04db21" providerId="AD" clId="Web-{2BA0E716-484E-B9B2-68B5-11FB2DA3A5C9}" dt="2021-07-15T03:27:06.869" v="219" actId="20577"/>
        <pc:sldMkLst>
          <pc:docMk/>
          <pc:sldMk cId="2569972503" sldId="299"/>
        </pc:sldMkLst>
        <pc:spChg chg="mod">
          <ac:chgData name="Sang Yeol Baek" userId="S::sangyeolbaek@comgenusa.com::41017a69-d405-49cd-8b3d-b8337a04db21" providerId="AD" clId="Web-{2BA0E716-484E-B9B2-68B5-11FB2DA3A5C9}" dt="2021-07-15T03:27:06.869" v="219" actId="20577"/>
          <ac:spMkLst>
            <pc:docMk/>
            <pc:sldMk cId="2569972503" sldId="299"/>
            <ac:spMk id="6" creationId="{D041D30C-73F5-40D0-B0E7-D6BACF0158FB}"/>
          </ac:spMkLst>
        </pc:spChg>
      </pc:sldChg>
    </pc:docChg>
  </pc:docChgLst>
  <pc:docChgLst>
    <pc:chgData name="Sang Yeol Baek" userId="S::sangyeolbaek@comgenusa.com::41017a69-d405-49cd-8b3d-b8337a04db21" providerId="AD" clId="Web-{207746BC-92B3-2508-B2EE-CC4227C011A1}"/>
    <pc:docChg chg="addSld modSld sldOrd">
      <pc:chgData name="Sang Yeol Baek" userId="S::sangyeolbaek@comgenusa.com::41017a69-d405-49cd-8b3d-b8337a04db21" providerId="AD" clId="Web-{207746BC-92B3-2508-B2EE-CC4227C011A1}" dt="2021-06-16T16:28:34.629" v="50"/>
      <pc:docMkLst>
        <pc:docMk/>
      </pc:docMkLst>
      <pc:sldChg chg="modSp">
        <pc:chgData name="Sang Yeol Baek" userId="S::sangyeolbaek@comgenusa.com::41017a69-d405-49cd-8b3d-b8337a04db21" providerId="AD" clId="Web-{207746BC-92B3-2508-B2EE-CC4227C011A1}" dt="2021-06-16T14:54:50.482" v="20" actId="20577"/>
        <pc:sldMkLst>
          <pc:docMk/>
          <pc:sldMk cId="1533101924" sldId="289"/>
        </pc:sldMkLst>
        <pc:spChg chg="mod">
          <ac:chgData name="Sang Yeol Baek" userId="S::sangyeolbaek@comgenusa.com::41017a69-d405-49cd-8b3d-b8337a04db21" providerId="AD" clId="Web-{207746BC-92B3-2508-B2EE-CC4227C011A1}" dt="2021-06-16T14:54:50.482" v="20" actId="20577"/>
          <ac:spMkLst>
            <pc:docMk/>
            <pc:sldMk cId="1533101924" sldId="289"/>
            <ac:spMk id="4" creationId="{CBCAB129-3C17-41BF-A061-59D704228F9C}"/>
          </ac:spMkLst>
        </pc:spChg>
      </pc:sldChg>
      <pc:sldChg chg="delSp modSp add ord replId">
        <pc:chgData name="Sang Yeol Baek" userId="S::sangyeolbaek@comgenusa.com::41017a69-d405-49cd-8b3d-b8337a04db21" providerId="AD" clId="Web-{207746BC-92B3-2508-B2EE-CC4227C011A1}" dt="2021-06-16T16:27:43.112" v="35"/>
        <pc:sldMkLst>
          <pc:docMk/>
          <pc:sldMk cId="813293501" sldId="293"/>
        </pc:sldMkLst>
        <pc:spChg chg="mod">
          <ac:chgData name="Sang Yeol Baek" userId="S::sangyeolbaek@comgenusa.com::41017a69-d405-49cd-8b3d-b8337a04db21" providerId="AD" clId="Web-{207746BC-92B3-2508-B2EE-CC4227C011A1}" dt="2021-06-16T16:27:35.174" v="34" actId="20577"/>
          <ac:spMkLst>
            <pc:docMk/>
            <pc:sldMk cId="813293501" sldId="293"/>
            <ac:spMk id="2" creationId="{0FA987AD-A1DE-4067-B505-AF39C914F958}"/>
          </ac:spMkLst>
        </pc:spChg>
        <pc:picChg chg="del">
          <ac:chgData name="Sang Yeol Baek" userId="S::sangyeolbaek@comgenusa.com::41017a69-d405-49cd-8b3d-b8337a04db21" providerId="AD" clId="Web-{207746BC-92B3-2508-B2EE-CC4227C011A1}" dt="2021-06-16T16:27:43.112" v="35"/>
          <ac:picMkLst>
            <pc:docMk/>
            <pc:sldMk cId="813293501" sldId="293"/>
            <ac:picMk id="5" creationId="{43153788-51BC-45E3-87AB-2555836D3012}"/>
          </ac:picMkLst>
        </pc:picChg>
      </pc:sldChg>
      <pc:sldChg chg="delSp modSp add ord replId">
        <pc:chgData name="Sang Yeol Baek" userId="S::sangyeolbaek@comgenusa.com::41017a69-d405-49cd-8b3d-b8337a04db21" providerId="AD" clId="Web-{207746BC-92B3-2508-B2EE-CC4227C011A1}" dt="2021-06-16T16:28:23.879" v="48"/>
        <pc:sldMkLst>
          <pc:docMk/>
          <pc:sldMk cId="3854963984" sldId="294"/>
        </pc:sldMkLst>
        <pc:spChg chg="mod">
          <ac:chgData name="Sang Yeol Baek" userId="S::sangyeolbaek@comgenusa.com::41017a69-d405-49cd-8b3d-b8337a04db21" providerId="AD" clId="Web-{207746BC-92B3-2508-B2EE-CC4227C011A1}" dt="2021-06-16T16:28:06.129" v="45" actId="20577"/>
          <ac:spMkLst>
            <pc:docMk/>
            <pc:sldMk cId="3854963984" sldId="294"/>
            <ac:spMk id="4" creationId="{BB767057-CF7B-4A3B-8FBF-324505E462C2}"/>
          </ac:spMkLst>
        </pc:spChg>
        <pc:picChg chg="del">
          <ac:chgData name="Sang Yeol Baek" userId="S::sangyeolbaek@comgenusa.com::41017a69-d405-49cd-8b3d-b8337a04db21" providerId="AD" clId="Web-{207746BC-92B3-2508-B2EE-CC4227C011A1}" dt="2021-06-16T16:28:23.879" v="48"/>
          <ac:picMkLst>
            <pc:docMk/>
            <pc:sldMk cId="3854963984" sldId="294"/>
            <ac:picMk id="2" creationId="{36EF2392-0E6E-46D2-9931-49406DC08BB7}"/>
          </ac:picMkLst>
        </pc:picChg>
      </pc:sldChg>
      <pc:sldChg chg="addSp delSp add ord replId">
        <pc:chgData name="Sang Yeol Baek" userId="S::sangyeolbaek@comgenusa.com::41017a69-d405-49cd-8b3d-b8337a04db21" providerId="AD" clId="Web-{207746BC-92B3-2508-B2EE-CC4227C011A1}" dt="2021-06-16T16:28:34.629" v="50"/>
        <pc:sldMkLst>
          <pc:docMk/>
          <pc:sldMk cId="3415662998" sldId="295"/>
        </pc:sldMkLst>
        <pc:picChg chg="add del">
          <ac:chgData name="Sang Yeol Baek" userId="S::sangyeolbaek@comgenusa.com::41017a69-d405-49cd-8b3d-b8337a04db21" providerId="AD" clId="Web-{207746BC-92B3-2508-B2EE-CC4227C011A1}" dt="2021-06-16T16:28:34.629" v="50"/>
          <ac:picMkLst>
            <pc:docMk/>
            <pc:sldMk cId="3415662998" sldId="295"/>
            <ac:picMk id="11" creationId="{27313D74-6CF2-480D-AE11-DC4347737559}"/>
          </ac:picMkLst>
        </pc:picChg>
      </pc:sldChg>
    </pc:docChg>
  </pc:docChgLst>
  <pc:docChgLst>
    <pc:chgData name="Sang Yeol Baek" userId="S::sangyeolbaek@comgenusa.com::41017a69-d405-49cd-8b3d-b8337a04db21" providerId="AD" clId="Web-{B0644419-E351-8C96-8772-7C93788375AD}"/>
    <pc:docChg chg="addSld modSld">
      <pc:chgData name="Sang Yeol Baek" userId="S::sangyeolbaek@comgenusa.com::41017a69-d405-49cd-8b3d-b8337a04db21" providerId="AD" clId="Web-{B0644419-E351-8C96-8772-7C93788375AD}" dt="2021-06-03T17:03:02.402" v="1649" actId="1076"/>
      <pc:docMkLst>
        <pc:docMk/>
      </pc:docMkLst>
      <pc:sldChg chg="modSp">
        <pc:chgData name="Sang Yeol Baek" userId="S::sangyeolbaek@comgenusa.com::41017a69-d405-49cd-8b3d-b8337a04db21" providerId="AD" clId="Web-{B0644419-E351-8C96-8772-7C93788375AD}" dt="2021-06-03T14:06:35.094" v="63" actId="20577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B0644419-E351-8C96-8772-7C93788375AD}" dt="2021-06-03T14:06:35.094" v="63" actId="20577"/>
          <ac:spMkLst>
            <pc:docMk/>
            <pc:sldMk cId="4058822192" sldId="258"/>
            <ac:spMk id="6" creationId="{C44D6B5E-4F77-46D2-BC85-A7F1F6EC28C4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4:05:33.200" v="44" actId="20577"/>
          <ac:spMkLst>
            <pc:docMk/>
            <pc:sldMk cId="4058822192" sldId="258"/>
            <ac:spMk id="7" creationId="{01DB4B14-62A2-4566-9717-16FBCF4D3FBB}"/>
          </ac:spMkLst>
        </pc:spChg>
      </pc:sldChg>
      <pc:sldChg chg="addSp modSp">
        <pc:chgData name="Sang Yeol Baek" userId="S::sangyeolbaek@comgenusa.com::41017a69-d405-49cd-8b3d-b8337a04db21" providerId="AD" clId="Web-{B0644419-E351-8C96-8772-7C93788375AD}" dt="2021-06-03T17:03:02.402" v="1649" actId="1076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B0644419-E351-8C96-8772-7C93788375AD}" dt="2021-06-03T16:57:50.525" v="1643" actId="20577"/>
          <ac:spMkLst>
            <pc:docMk/>
            <pc:sldMk cId="1096630456" sldId="259"/>
            <ac:spMk id="2" creationId="{B9BFE0ED-84DB-42F5-8228-C6429E472A3D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7:03:02.402" v="1649" actId="1076"/>
          <ac:spMkLst>
            <pc:docMk/>
            <pc:sldMk cId="1096630456" sldId="259"/>
            <ac:spMk id="4" creationId="{A6EB8822-D050-480A-B0E9-4CE835154CB1}"/>
          </ac:spMkLst>
        </pc:spChg>
        <pc:picChg chg="add mod">
          <ac:chgData name="Sang Yeol Baek" userId="S::sangyeolbaek@comgenusa.com::41017a69-d405-49cd-8b3d-b8337a04db21" providerId="AD" clId="Web-{B0644419-E351-8C96-8772-7C93788375AD}" dt="2021-06-03T17:01:01.489" v="1645" actId="1076"/>
          <ac:picMkLst>
            <pc:docMk/>
            <pc:sldMk cId="1096630456" sldId="259"/>
            <ac:picMk id="3" creationId="{7D87B35C-B423-42D9-86DB-98A1F18E4279}"/>
          </ac:picMkLst>
        </pc:picChg>
      </pc:sldChg>
      <pc:sldChg chg="modSp">
        <pc:chgData name="Sang Yeol Baek" userId="S::sangyeolbaek@comgenusa.com::41017a69-d405-49cd-8b3d-b8337a04db21" providerId="AD" clId="Web-{B0644419-E351-8C96-8772-7C93788375AD}" dt="2021-06-03T15:08:38.985" v="267" actId="20577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B0644419-E351-8C96-8772-7C93788375AD}" dt="2021-06-03T15:08:38.985" v="267" actId="20577"/>
          <ac:spMkLst>
            <pc:docMk/>
            <pc:sldMk cId="1057791351" sldId="260"/>
            <ac:spMk id="2" creationId="{B9BFE0ED-84DB-42F5-8228-C6429E472A3D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03:55.186" v="202" actId="1076"/>
          <ac:spMkLst>
            <pc:docMk/>
            <pc:sldMk cId="1057791351" sldId="260"/>
            <ac:spMk id="9" creationId="{6F312EB1-75C0-4CF6-8797-FFB6F289ED65}"/>
          </ac:spMkLst>
        </pc:spChg>
      </pc:sldChg>
      <pc:sldChg chg="addSp modSp">
        <pc:chgData name="Sang Yeol Baek" userId="S::sangyeolbaek@comgenusa.com::41017a69-d405-49cd-8b3d-b8337a04db21" providerId="AD" clId="Web-{B0644419-E351-8C96-8772-7C93788375AD}" dt="2021-06-03T15:21:53.035" v="541" actId="1076"/>
        <pc:sldMkLst>
          <pc:docMk/>
          <pc:sldMk cId="3714146776" sldId="264"/>
        </pc:sldMkLst>
        <pc:spChg chg="add mod">
          <ac:chgData name="Sang Yeol Baek" userId="S::sangyeolbaek@comgenusa.com::41017a69-d405-49cd-8b3d-b8337a04db21" providerId="AD" clId="Web-{B0644419-E351-8C96-8772-7C93788375AD}" dt="2021-06-03T15:21:34.799" v="534" actId="1076"/>
          <ac:spMkLst>
            <pc:docMk/>
            <pc:sldMk cId="3714146776" sldId="264"/>
            <ac:spMk id="4" creationId="{8A1D6639-8807-4447-A53A-35CBD4FA0B34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5:21:53.035" v="541" actId="1076"/>
          <ac:spMkLst>
            <pc:docMk/>
            <pc:sldMk cId="3714146776" sldId="264"/>
            <ac:spMk id="15" creationId="{D4E113F6-09E6-4849-8E68-5BBB6BC2EB0D}"/>
          </ac:spMkLst>
        </pc:spChg>
      </pc:sldChg>
      <pc:sldChg chg="addSp delSp modSp">
        <pc:chgData name="Sang Yeol Baek" userId="S::sangyeolbaek@comgenusa.com::41017a69-d405-49cd-8b3d-b8337a04db21" providerId="AD" clId="Web-{B0644419-E351-8C96-8772-7C93788375AD}" dt="2021-06-03T15:20:42.202" v="522" actId="20577"/>
        <pc:sldMkLst>
          <pc:docMk/>
          <pc:sldMk cId="128907229" sldId="265"/>
        </pc:sldMkLst>
        <pc:spChg chg="del mod">
          <ac:chgData name="Sang Yeol Baek" userId="S::sangyeolbaek@comgenusa.com::41017a69-d405-49cd-8b3d-b8337a04db21" providerId="AD" clId="Web-{B0644419-E351-8C96-8772-7C93788375AD}" dt="2021-06-03T15:18:16.959" v="435"/>
          <ac:spMkLst>
            <pc:docMk/>
            <pc:sldMk cId="128907229" sldId="265"/>
            <ac:spMk id="2" creationId="{DDB48323-7D62-482A-BE8C-2EF7AE5787B0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20:42.202" v="522" actId="20577"/>
          <ac:spMkLst>
            <pc:docMk/>
            <pc:sldMk cId="128907229" sldId="265"/>
            <ac:spMk id="3" creationId="{AAD8B6E7-D4E0-4229-81DE-4064842B6106}"/>
          </ac:spMkLst>
        </pc:spChg>
        <pc:spChg chg="del mod">
          <ac:chgData name="Sang Yeol Baek" userId="S::sangyeolbaek@comgenusa.com::41017a69-d405-49cd-8b3d-b8337a04db21" providerId="AD" clId="Web-{B0644419-E351-8C96-8772-7C93788375AD}" dt="2021-06-03T15:18:16.974" v="436"/>
          <ac:spMkLst>
            <pc:docMk/>
            <pc:sldMk cId="128907229" sldId="265"/>
            <ac:spMk id="4" creationId="{DB351D15-E9B3-47E9-9201-D91F258A50DF}"/>
          </ac:spMkLst>
        </pc:spChg>
        <pc:spChg chg="del mod">
          <ac:chgData name="Sang Yeol Baek" userId="S::sangyeolbaek@comgenusa.com::41017a69-d405-49cd-8b3d-b8337a04db21" providerId="AD" clId="Web-{B0644419-E351-8C96-8772-7C93788375AD}" dt="2021-06-03T15:11:28.980" v="330"/>
          <ac:spMkLst>
            <pc:docMk/>
            <pc:sldMk cId="128907229" sldId="265"/>
            <ac:spMk id="6" creationId="{D18EF9F8-AB23-4A44-88BE-D6AE35A0634D}"/>
          </ac:spMkLst>
        </pc:spChg>
        <pc:spChg chg="del mod">
          <ac:chgData name="Sang Yeol Baek" userId="S::sangyeolbaek@comgenusa.com::41017a69-d405-49cd-8b3d-b8337a04db21" providerId="AD" clId="Web-{B0644419-E351-8C96-8772-7C93788375AD}" dt="2021-06-03T15:19:00.993" v="477"/>
          <ac:spMkLst>
            <pc:docMk/>
            <pc:sldMk cId="128907229" sldId="265"/>
            <ac:spMk id="7" creationId="{B5377956-1672-4752-91C4-D761473B3F23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5:20:12.169" v="513" actId="1076"/>
          <ac:spMkLst>
            <pc:docMk/>
            <pc:sldMk cId="128907229" sldId="265"/>
            <ac:spMk id="10" creationId="{DE37DD5D-BB31-46DF-BC58-43E52F8E7510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5:20:25.936" v="515" actId="1076"/>
          <ac:spMkLst>
            <pc:docMk/>
            <pc:sldMk cId="128907229" sldId="265"/>
            <ac:spMk id="11" creationId="{CE6EF7EC-0D3A-4F28-BADE-ADB623D4029E}"/>
          </ac:spMkLst>
        </pc:spChg>
        <pc:picChg chg="add mod">
          <ac:chgData name="Sang Yeol Baek" userId="S::sangyeolbaek@comgenusa.com::41017a69-d405-49cd-8b3d-b8337a04db21" providerId="AD" clId="Web-{B0644419-E351-8C96-8772-7C93788375AD}" dt="2021-06-03T15:19:03.415" v="478" actId="1076"/>
          <ac:picMkLst>
            <pc:docMk/>
            <pc:sldMk cId="128907229" sldId="265"/>
            <ac:picMk id="5" creationId="{46F3EA60-3F9F-409F-BDEB-57D592DE970B}"/>
          </ac:picMkLst>
        </pc:picChg>
        <pc:picChg chg="del mod">
          <ac:chgData name="Sang Yeol Baek" userId="S::sangyeolbaek@comgenusa.com::41017a69-d405-49cd-8b3d-b8337a04db21" providerId="AD" clId="Web-{B0644419-E351-8C96-8772-7C93788375AD}" dt="2021-06-03T15:18:12.552" v="434"/>
          <ac:picMkLst>
            <pc:docMk/>
            <pc:sldMk cId="128907229" sldId="265"/>
            <ac:picMk id="8" creationId="{E5B43281-0D28-49DA-8E5D-2480A66BB88C}"/>
          </ac:picMkLst>
        </pc:picChg>
        <pc:picChg chg="add mod">
          <ac:chgData name="Sang Yeol Baek" userId="S::sangyeolbaek@comgenusa.com::41017a69-d405-49cd-8b3d-b8337a04db21" providerId="AD" clId="Web-{B0644419-E351-8C96-8772-7C93788375AD}" dt="2021-06-03T15:19:09.993" v="480" actId="14100"/>
          <ac:picMkLst>
            <pc:docMk/>
            <pc:sldMk cId="128907229" sldId="265"/>
            <ac:picMk id="9" creationId="{4FC5548C-B24E-418A-A89F-6C865BB6480E}"/>
          </ac:picMkLst>
        </pc:picChg>
      </pc:sldChg>
      <pc:sldChg chg="modSp">
        <pc:chgData name="Sang Yeol Baek" userId="S::sangyeolbaek@comgenusa.com::41017a69-d405-49cd-8b3d-b8337a04db21" providerId="AD" clId="Web-{B0644419-E351-8C96-8772-7C93788375AD}" dt="2021-06-03T15:08:09.936" v="266" actId="20577"/>
        <pc:sldMkLst>
          <pc:docMk/>
          <pc:sldMk cId="1121712292" sldId="266"/>
        </pc:sldMkLst>
        <pc:spChg chg="mod">
          <ac:chgData name="Sang Yeol Baek" userId="S::sangyeolbaek@comgenusa.com::41017a69-d405-49cd-8b3d-b8337a04db21" providerId="AD" clId="Web-{B0644419-E351-8C96-8772-7C93788375AD}" dt="2021-06-03T14:59:38.451" v="138" actId="20577"/>
          <ac:spMkLst>
            <pc:docMk/>
            <pc:sldMk cId="1121712292" sldId="266"/>
            <ac:spMk id="2" creationId="{B7E86FD3-C1F8-4E46-BC67-018B7525E877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08:09.936" v="266" actId="20577"/>
          <ac:spMkLst>
            <pc:docMk/>
            <pc:sldMk cId="1121712292" sldId="266"/>
            <ac:spMk id="4" creationId="{852DCDBB-EC99-4CE9-BD68-7871EB911EEC}"/>
          </ac:spMkLst>
        </pc:spChg>
      </pc:sldChg>
      <pc:sldChg chg="addSp modSp">
        <pc:chgData name="Sang Yeol Baek" userId="S::sangyeolbaek@comgenusa.com::41017a69-d405-49cd-8b3d-b8337a04db21" providerId="AD" clId="Web-{B0644419-E351-8C96-8772-7C93788375AD}" dt="2021-06-03T15:22:40.616" v="544" actId="14100"/>
        <pc:sldMkLst>
          <pc:docMk/>
          <pc:sldMk cId="1433114092" sldId="268"/>
        </pc:sldMkLst>
        <pc:spChg chg="mod">
          <ac:chgData name="Sang Yeol Baek" userId="S::sangyeolbaek@comgenusa.com::41017a69-d405-49cd-8b3d-b8337a04db21" providerId="AD" clId="Web-{B0644419-E351-8C96-8772-7C93788375AD}" dt="2021-06-03T14:59:28.294" v="134" actId="20577"/>
          <ac:spMkLst>
            <pc:docMk/>
            <pc:sldMk cId="1433114092" sldId="268"/>
            <ac:spMk id="2" creationId="{B9BFE0ED-84DB-42F5-8228-C6429E472A3D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04:37.563" v="226" actId="20577"/>
          <ac:spMkLst>
            <pc:docMk/>
            <pc:sldMk cId="1433114092" sldId="268"/>
            <ac:spMk id="13" creationId="{E4BAD98A-B78D-4218-8EB9-4175127279FB}"/>
          </ac:spMkLst>
        </pc:spChg>
        <pc:cxnChg chg="add mod">
          <ac:chgData name="Sang Yeol Baek" userId="S::sangyeolbaek@comgenusa.com::41017a69-d405-49cd-8b3d-b8337a04db21" providerId="AD" clId="Web-{B0644419-E351-8C96-8772-7C93788375AD}" dt="2021-06-03T15:22:40.616" v="544" actId="14100"/>
          <ac:cxnSpMkLst>
            <pc:docMk/>
            <pc:sldMk cId="1433114092" sldId="268"/>
            <ac:cxnSpMk id="14" creationId="{41F6D846-55BF-47A4-AE5C-746A3D27FFEB}"/>
          </ac:cxnSpMkLst>
        </pc:cxnChg>
      </pc:sldChg>
      <pc:sldChg chg="modSp">
        <pc:chgData name="Sang Yeol Baek" userId="S::sangyeolbaek@comgenusa.com::41017a69-d405-49cd-8b3d-b8337a04db21" providerId="AD" clId="Web-{B0644419-E351-8C96-8772-7C93788375AD}" dt="2021-06-03T16:15:40.174" v="1642" actId="20577"/>
        <pc:sldMkLst>
          <pc:docMk/>
          <pc:sldMk cId="27206224" sldId="270"/>
        </pc:sldMkLst>
        <pc:spChg chg="mod">
          <ac:chgData name="Sang Yeol Baek" userId="S::sangyeolbaek@comgenusa.com::41017a69-d405-49cd-8b3d-b8337a04db21" providerId="AD" clId="Web-{B0644419-E351-8C96-8772-7C93788375AD}" dt="2021-06-03T16:15:40.174" v="1642" actId="20577"/>
          <ac:spMkLst>
            <pc:docMk/>
            <pc:sldMk cId="27206224" sldId="270"/>
            <ac:spMk id="5" creationId="{0A0158E4-A10D-4A7F-9844-6E38A7039873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28:51.295" v="680" actId="20577"/>
          <ac:spMkLst>
            <pc:docMk/>
            <pc:sldMk cId="27206224" sldId="270"/>
            <ac:spMk id="14" creationId="{C6CE6269-AD98-47B3-9637-B289E30E1F42}"/>
          </ac:spMkLst>
        </pc:spChg>
      </pc:sldChg>
      <pc:sldChg chg="addSp delSp modSp">
        <pc:chgData name="Sang Yeol Baek" userId="S::sangyeolbaek@comgenusa.com::41017a69-d405-49cd-8b3d-b8337a04db21" providerId="AD" clId="Web-{B0644419-E351-8C96-8772-7C93788375AD}" dt="2021-06-03T15:47:01.864" v="1140" actId="20577"/>
        <pc:sldMkLst>
          <pc:docMk/>
          <pc:sldMk cId="3468168756" sldId="271"/>
        </pc:sldMkLst>
        <pc:spChg chg="add del">
          <ac:chgData name="Sang Yeol Baek" userId="S::sangyeolbaek@comgenusa.com::41017a69-d405-49cd-8b3d-b8337a04db21" providerId="AD" clId="Web-{B0644419-E351-8C96-8772-7C93788375AD}" dt="2021-06-03T15:32:49.201" v="694"/>
          <ac:spMkLst>
            <pc:docMk/>
            <pc:sldMk cId="3468168756" sldId="271"/>
            <ac:spMk id="2" creationId="{588B5E78-E8D6-4E02-AE30-F2780E042B88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47:01.864" v="1140" actId="20577"/>
          <ac:spMkLst>
            <pc:docMk/>
            <pc:sldMk cId="3468168756" sldId="271"/>
            <ac:spMk id="5" creationId="{0A0158E4-A10D-4A7F-9844-6E38A7039873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5:43:05.849" v="961" actId="20577"/>
          <ac:spMkLst>
            <pc:docMk/>
            <pc:sldMk cId="3468168756" sldId="271"/>
            <ac:spMk id="7" creationId="{66CDA47C-9F51-4373-BA4B-A840B8E0CA15}"/>
          </ac:spMkLst>
        </pc:spChg>
        <pc:spChg chg="add mod">
          <ac:chgData name="Sang Yeol Baek" userId="S::sangyeolbaek@comgenusa.com::41017a69-d405-49cd-8b3d-b8337a04db21" providerId="AD" clId="Web-{B0644419-E351-8C96-8772-7C93788375AD}" dt="2021-06-03T15:43:58.727" v="994" actId="20577"/>
          <ac:spMkLst>
            <pc:docMk/>
            <pc:sldMk cId="3468168756" sldId="271"/>
            <ac:spMk id="12" creationId="{3CC96E8E-DA49-4D97-BC29-87FBA797742D}"/>
          </ac:spMkLst>
        </pc:spChg>
        <pc:spChg chg="del mod">
          <ac:chgData name="Sang Yeol Baek" userId="S::sangyeolbaek@comgenusa.com::41017a69-d405-49cd-8b3d-b8337a04db21" providerId="AD" clId="Web-{B0644419-E351-8C96-8772-7C93788375AD}" dt="2021-06-03T15:33:03.655" v="698"/>
          <ac:spMkLst>
            <pc:docMk/>
            <pc:sldMk cId="3468168756" sldId="271"/>
            <ac:spMk id="13" creationId="{7FD1F1F5-D5C9-4C6E-A045-8E02EEB887CF}"/>
          </ac:spMkLst>
        </pc:spChg>
        <pc:spChg chg="del mod">
          <ac:chgData name="Sang Yeol Baek" userId="S::sangyeolbaek@comgenusa.com::41017a69-d405-49cd-8b3d-b8337a04db21" providerId="AD" clId="Web-{B0644419-E351-8C96-8772-7C93788375AD}" dt="2021-06-03T15:33:02.374" v="697"/>
          <ac:spMkLst>
            <pc:docMk/>
            <pc:sldMk cId="3468168756" sldId="271"/>
            <ac:spMk id="14" creationId="{C6CE6269-AD98-47B3-9637-B289E30E1F42}"/>
          </ac:spMkLst>
        </pc:spChg>
        <pc:picChg chg="add mod">
          <ac:chgData name="Sang Yeol Baek" userId="S::sangyeolbaek@comgenusa.com::41017a69-d405-49cd-8b3d-b8337a04db21" providerId="AD" clId="Web-{B0644419-E351-8C96-8772-7C93788375AD}" dt="2021-06-03T15:33:58.799" v="709" actId="1076"/>
          <ac:picMkLst>
            <pc:docMk/>
            <pc:sldMk cId="3468168756" sldId="271"/>
            <ac:picMk id="3" creationId="{D2AF1762-BE38-4FE4-8EEB-846AFDE7E42A}"/>
          </ac:picMkLst>
        </pc:picChg>
        <pc:picChg chg="del mod">
          <ac:chgData name="Sang Yeol Baek" userId="S::sangyeolbaek@comgenusa.com::41017a69-d405-49cd-8b3d-b8337a04db21" providerId="AD" clId="Web-{B0644419-E351-8C96-8772-7C93788375AD}" dt="2021-06-03T15:32:41.794" v="692"/>
          <ac:picMkLst>
            <pc:docMk/>
            <pc:sldMk cId="3468168756" sldId="271"/>
            <ac:picMk id="4" creationId="{F026DDC1-D29E-484F-BE35-9EF499C5700E}"/>
          </ac:picMkLst>
        </pc:picChg>
        <pc:picChg chg="add mod">
          <ac:chgData name="Sang Yeol Baek" userId="S::sangyeolbaek@comgenusa.com::41017a69-d405-49cd-8b3d-b8337a04db21" providerId="AD" clId="Web-{B0644419-E351-8C96-8772-7C93788375AD}" dt="2021-06-03T15:35:01.397" v="712" actId="1076"/>
          <ac:picMkLst>
            <pc:docMk/>
            <pc:sldMk cId="3468168756" sldId="271"/>
            <ac:picMk id="6" creationId="{C50EF23B-9565-4881-B608-B6341FCDC93B}"/>
          </ac:picMkLst>
        </pc:picChg>
        <pc:cxnChg chg="del mod">
          <ac:chgData name="Sang Yeol Baek" userId="S::sangyeolbaek@comgenusa.com::41017a69-d405-49cd-8b3d-b8337a04db21" providerId="AD" clId="Web-{B0644419-E351-8C96-8772-7C93788375AD}" dt="2021-06-03T15:33:04.702" v="699"/>
          <ac:cxnSpMkLst>
            <pc:docMk/>
            <pc:sldMk cId="3468168756" sldId="271"/>
            <ac:cxnSpMk id="15" creationId="{89751629-2505-45BE-AEC8-A2AC47BA7BE6}"/>
          </ac:cxnSpMkLst>
        </pc:cxnChg>
        <pc:cxnChg chg="del mod">
          <ac:chgData name="Sang Yeol Baek" userId="S::sangyeolbaek@comgenusa.com::41017a69-d405-49cd-8b3d-b8337a04db21" providerId="AD" clId="Web-{B0644419-E351-8C96-8772-7C93788375AD}" dt="2021-06-03T15:33:09.937" v="700"/>
          <ac:cxnSpMkLst>
            <pc:docMk/>
            <pc:sldMk cId="3468168756" sldId="271"/>
            <ac:cxnSpMk id="16" creationId="{E892002D-A469-408C-90B8-4EEDC4E0AA96}"/>
          </ac:cxnSpMkLst>
        </pc:cxnChg>
      </pc:sldChg>
      <pc:sldChg chg="addSp delSp modSp new">
        <pc:chgData name="Sang Yeol Baek" userId="S::sangyeolbaek@comgenusa.com::41017a69-d405-49cd-8b3d-b8337a04db21" providerId="AD" clId="Web-{B0644419-E351-8C96-8772-7C93788375AD}" dt="2021-06-03T15:05:26.035" v="227" actId="20577"/>
        <pc:sldMkLst>
          <pc:docMk/>
          <pc:sldMk cId="2047104780" sldId="272"/>
        </pc:sldMkLst>
        <pc:spChg chg="add mod">
          <ac:chgData name="Sang Yeol Baek" userId="S::sangyeolbaek@comgenusa.com::41017a69-d405-49cd-8b3d-b8337a04db21" providerId="AD" clId="Web-{B0644419-E351-8C96-8772-7C93788375AD}" dt="2021-06-03T15:05:26.035" v="227" actId="20577"/>
          <ac:spMkLst>
            <pc:docMk/>
            <pc:sldMk cId="2047104780" sldId="272"/>
            <ac:spMk id="3" creationId="{5BA0404E-4954-46C3-A52F-0F458A564E5B}"/>
          </ac:spMkLst>
        </pc:spChg>
        <pc:spChg chg="add del">
          <ac:chgData name="Sang Yeol Baek" userId="S::sangyeolbaek@comgenusa.com::41017a69-d405-49cd-8b3d-b8337a04db21" providerId="AD" clId="Web-{B0644419-E351-8C96-8772-7C93788375AD}" dt="2021-06-03T14:51:07.794" v="112"/>
          <ac:spMkLst>
            <pc:docMk/>
            <pc:sldMk cId="2047104780" sldId="272"/>
            <ac:spMk id="5" creationId="{93E67A75-2617-44A2-B293-07C3A5127CD1}"/>
          </ac:spMkLst>
        </pc:spChg>
        <pc:picChg chg="add mod">
          <ac:chgData name="Sang Yeol Baek" userId="S::sangyeolbaek@comgenusa.com::41017a69-d405-49cd-8b3d-b8337a04db21" providerId="AD" clId="Web-{B0644419-E351-8C96-8772-7C93788375AD}" dt="2021-06-03T14:51:37.327" v="113"/>
          <ac:picMkLst>
            <pc:docMk/>
            <pc:sldMk cId="2047104780" sldId="272"/>
            <ac:picMk id="6" creationId="{44874B91-5EB8-41ED-9CBB-8E3CD05AB11F}"/>
          </ac:picMkLst>
        </pc:picChg>
      </pc:sldChg>
      <pc:sldChg chg="delSp modSp add replId">
        <pc:chgData name="Sang Yeol Baek" userId="S::sangyeolbaek@comgenusa.com::41017a69-d405-49cd-8b3d-b8337a04db21" providerId="AD" clId="Web-{B0644419-E351-8C96-8772-7C93788375AD}" dt="2021-06-03T15:21:21.361" v="532" actId="1076"/>
        <pc:sldMkLst>
          <pc:docMk/>
          <pc:sldMk cId="3345263257" sldId="273"/>
        </pc:sldMkLst>
        <pc:spChg chg="mod">
          <ac:chgData name="Sang Yeol Baek" userId="S::sangyeolbaek@comgenusa.com::41017a69-d405-49cd-8b3d-b8337a04db21" providerId="AD" clId="Web-{B0644419-E351-8C96-8772-7C93788375AD}" dt="2021-06-03T15:16:49.344" v="381" actId="14100"/>
          <ac:spMkLst>
            <pc:docMk/>
            <pc:sldMk cId="3345263257" sldId="273"/>
            <ac:spMk id="2" creationId="{DDB48323-7D62-482A-BE8C-2EF7AE5787B0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21:18.533" v="531" actId="1076"/>
          <ac:spMkLst>
            <pc:docMk/>
            <pc:sldMk cId="3345263257" sldId="273"/>
            <ac:spMk id="3" creationId="{AAD8B6E7-D4E0-4229-81DE-4064842B6106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16:58.735" v="382" actId="1076"/>
          <ac:spMkLst>
            <pc:docMk/>
            <pc:sldMk cId="3345263257" sldId="273"/>
            <ac:spMk id="4" creationId="{DB351D15-E9B3-47E9-9201-D91F258A50DF}"/>
          </ac:spMkLst>
        </pc:spChg>
        <pc:spChg chg="mod">
          <ac:chgData name="Sang Yeol Baek" userId="S::sangyeolbaek@comgenusa.com::41017a69-d405-49cd-8b3d-b8337a04db21" providerId="AD" clId="Web-{B0644419-E351-8C96-8772-7C93788375AD}" dt="2021-06-03T15:21:21.361" v="532" actId="1076"/>
          <ac:spMkLst>
            <pc:docMk/>
            <pc:sldMk cId="3345263257" sldId="273"/>
            <ac:spMk id="7" creationId="{B5377956-1672-4752-91C4-D761473B3F23}"/>
          </ac:spMkLst>
        </pc:spChg>
        <pc:picChg chg="del">
          <ac:chgData name="Sang Yeol Baek" userId="S::sangyeolbaek@comgenusa.com::41017a69-d405-49cd-8b3d-b8337a04db21" providerId="AD" clId="Web-{B0644419-E351-8C96-8772-7C93788375AD}" dt="2021-06-03T15:16:38.218" v="376"/>
          <ac:picMkLst>
            <pc:docMk/>
            <pc:sldMk cId="3345263257" sldId="273"/>
            <ac:picMk id="5" creationId="{46F3EA60-3F9F-409F-BDEB-57D592DE970B}"/>
          </ac:picMkLst>
        </pc:picChg>
        <pc:picChg chg="mod">
          <ac:chgData name="Sang Yeol Baek" userId="S::sangyeolbaek@comgenusa.com::41017a69-d405-49cd-8b3d-b8337a04db21" providerId="AD" clId="Web-{B0644419-E351-8C96-8772-7C93788375AD}" dt="2021-06-03T15:16:43" v="379" actId="14100"/>
          <ac:picMkLst>
            <pc:docMk/>
            <pc:sldMk cId="3345263257" sldId="273"/>
            <ac:picMk id="8" creationId="{E5B43281-0D28-49DA-8E5D-2480A66BB88C}"/>
          </ac:picMkLst>
        </pc:picChg>
        <pc:picChg chg="del">
          <ac:chgData name="Sang Yeol Baek" userId="S::sangyeolbaek@comgenusa.com::41017a69-d405-49cd-8b3d-b8337a04db21" providerId="AD" clId="Web-{B0644419-E351-8C96-8772-7C93788375AD}" dt="2021-06-03T15:16:38.843" v="377"/>
          <ac:picMkLst>
            <pc:docMk/>
            <pc:sldMk cId="3345263257" sldId="273"/>
            <ac:picMk id="9" creationId="{4FC5548C-B24E-418A-A89F-6C865BB6480E}"/>
          </ac:picMkLst>
        </pc:picChg>
      </pc:sldChg>
      <pc:sldChg chg="addSp delSp modSp add replId">
        <pc:chgData name="Sang Yeol Baek" userId="S::sangyeolbaek@comgenusa.com::41017a69-d405-49cd-8b3d-b8337a04db21" providerId="AD" clId="Web-{B0644419-E351-8C96-8772-7C93788375AD}" dt="2021-06-03T15:58:44.579" v="1587" actId="20577"/>
        <pc:sldMkLst>
          <pc:docMk/>
          <pc:sldMk cId="1700427026" sldId="274"/>
        </pc:sldMkLst>
        <pc:spChg chg="mod">
          <ac:chgData name="Sang Yeol Baek" userId="S::sangyeolbaek@comgenusa.com::41017a69-d405-49cd-8b3d-b8337a04db21" providerId="AD" clId="Web-{B0644419-E351-8C96-8772-7C93788375AD}" dt="2021-06-03T15:58:44.579" v="1587" actId="20577"/>
          <ac:spMkLst>
            <pc:docMk/>
            <pc:sldMk cId="1700427026" sldId="274"/>
            <ac:spMk id="5" creationId="{0A0158E4-A10D-4A7F-9844-6E38A7039873}"/>
          </ac:spMkLst>
        </pc:spChg>
        <pc:spChg chg="del">
          <ac:chgData name="Sang Yeol Baek" userId="S::sangyeolbaek@comgenusa.com::41017a69-d405-49cd-8b3d-b8337a04db21" providerId="AD" clId="Web-{B0644419-E351-8C96-8772-7C93788375AD}" dt="2021-06-03T15:57:16.699" v="1554"/>
          <ac:spMkLst>
            <pc:docMk/>
            <pc:sldMk cId="1700427026" sldId="274"/>
            <ac:spMk id="13" creationId="{7FD1F1F5-D5C9-4C6E-A045-8E02EEB887CF}"/>
          </ac:spMkLst>
        </pc:spChg>
        <pc:spChg chg="del">
          <ac:chgData name="Sang Yeol Baek" userId="S::sangyeolbaek@comgenusa.com::41017a69-d405-49cd-8b3d-b8337a04db21" providerId="AD" clId="Web-{B0644419-E351-8C96-8772-7C93788375AD}" dt="2021-06-03T15:57:16.699" v="1553"/>
          <ac:spMkLst>
            <pc:docMk/>
            <pc:sldMk cId="1700427026" sldId="274"/>
            <ac:spMk id="14" creationId="{C6CE6269-AD98-47B3-9637-B289E30E1F42}"/>
          </ac:spMkLst>
        </pc:spChg>
        <pc:picChg chg="add mod">
          <ac:chgData name="Sang Yeol Baek" userId="S::sangyeolbaek@comgenusa.com::41017a69-d405-49cd-8b3d-b8337a04db21" providerId="AD" clId="Web-{B0644419-E351-8C96-8772-7C93788375AD}" dt="2021-06-03T15:57:31.043" v="1557" actId="1076"/>
          <ac:picMkLst>
            <pc:docMk/>
            <pc:sldMk cId="1700427026" sldId="274"/>
            <ac:picMk id="2" creationId="{4742C3D3-267B-4854-953C-7492750C3E94}"/>
          </ac:picMkLst>
        </pc:picChg>
        <pc:picChg chg="del">
          <ac:chgData name="Sang Yeol Baek" userId="S::sangyeolbaek@comgenusa.com::41017a69-d405-49cd-8b3d-b8337a04db21" providerId="AD" clId="Web-{B0644419-E351-8C96-8772-7C93788375AD}" dt="2021-06-03T15:54:58.284" v="1491"/>
          <ac:picMkLst>
            <pc:docMk/>
            <pc:sldMk cId="1700427026" sldId="274"/>
            <ac:picMk id="4" creationId="{F026DDC1-D29E-484F-BE35-9EF499C5700E}"/>
          </ac:picMkLst>
        </pc:picChg>
        <pc:cxnChg chg="del">
          <ac:chgData name="Sang Yeol Baek" userId="S::sangyeolbaek@comgenusa.com::41017a69-d405-49cd-8b3d-b8337a04db21" providerId="AD" clId="Web-{B0644419-E351-8C96-8772-7C93788375AD}" dt="2021-06-03T15:57:16.699" v="1552"/>
          <ac:cxnSpMkLst>
            <pc:docMk/>
            <pc:sldMk cId="1700427026" sldId="274"/>
            <ac:cxnSpMk id="15" creationId="{89751629-2505-45BE-AEC8-A2AC47BA7BE6}"/>
          </ac:cxnSpMkLst>
        </pc:cxnChg>
        <pc:cxnChg chg="del">
          <ac:chgData name="Sang Yeol Baek" userId="S::sangyeolbaek@comgenusa.com::41017a69-d405-49cd-8b3d-b8337a04db21" providerId="AD" clId="Web-{B0644419-E351-8C96-8772-7C93788375AD}" dt="2021-06-03T15:57:16.699" v="1551"/>
          <ac:cxnSpMkLst>
            <pc:docMk/>
            <pc:sldMk cId="1700427026" sldId="274"/>
            <ac:cxnSpMk id="16" creationId="{E892002D-A469-408C-90B8-4EEDC4E0AA96}"/>
          </ac:cxnSpMkLst>
        </pc:cxnChg>
      </pc:sldChg>
    </pc:docChg>
  </pc:docChgLst>
  <pc:docChgLst>
    <pc:chgData name="Sang Yeol Baek" userId="S::sangyeolbaek@comgenusa.com::41017a69-d405-49cd-8b3d-b8337a04db21" providerId="AD" clId="Web-{9E3DB31F-DF40-43C0-B36E-DB8B400AFB7A}"/>
    <pc:docChg chg="addSld modSld sldOrd addMainMaster delMainMaster">
      <pc:chgData name="Sang Yeol Baek" userId="S::sangyeolbaek@comgenusa.com::41017a69-d405-49cd-8b3d-b8337a04db21" providerId="AD" clId="Web-{9E3DB31F-DF40-43C0-B36E-DB8B400AFB7A}" dt="2021-05-27T14:57:29.430" v="280" actId="1076"/>
      <pc:docMkLst>
        <pc:docMk/>
      </pc:docMkLst>
      <pc:sldChg chg="addSp modSp mod setBg modClrScheme chgLayout">
        <pc:chgData name="Sang Yeol Baek" userId="S::sangyeolbaek@comgenusa.com::41017a69-d405-49cd-8b3d-b8337a04db21" providerId="AD" clId="Web-{9E3DB31F-DF40-43C0-B36E-DB8B400AFB7A}" dt="2021-05-27T14:08:03.875" v="10" actId="20577"/>
        <pc:sldMkLst>
          <pc:docMk/>
          <pc:sldMk cId="109857222" sldId="256"/>
        </pc:sldMkLst>
        <pc:spChg chg="mod">
          <ac:chgData name="Sang Yeol Baek" userId="S::sangyeolbaek@comgenusa.com::41017a69-d405-49cd-8b3d-b8337a04db21" providerId="AD" clId="Web-{9E3DB31F-DF40-43C0-B36E-DB8B400AFB7A}" dt="2021-05-27T14:08:03.875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ng Yeol Baek" userId="S::sangyeolbaek@comgenusa.com::41017a69-d405-49cd-8b3d-b8337a04db21" providerId="AD" clId="Web-{9E3DB31F-DF40-43C0-B36E-DB8B400AFB7A}" dt="2021-05-27T14:06:46.92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ng Yeol Baek" userId="S::sangyeolbaek@comgenusa.com::41017a69-d405-49cd-8b3d-b8337a04db21" providerId="AD" clId="Web-{9E3DB31F-DF40-43C0-B36E-DB8B400AFB7A}" dt="2021-05-27T14:06:46.920" v="0"/>
          <ac:spMkLst>
            <pc:docMk/>
            <pc:sldMk cId="109857222" sldId="256"/>
            <ac:spMk id="8" creationId="{9DD60C94-0C9C-47B7-BE88-045235ACCC6A}"/>
          </ac:spMkLst>
        </pc:spChg>
        <pc:spChg chg="add">
          <ac:chgData name="Sang Yeol Baek" userId="S::sangyeolbaek@comgenusa.com::41017a69-d405-49cd-8b3d-b8337a04db21" providerId="AD" clId="Web-{9E3DB31F-DF40-43C0-B36E-DB8B400AFB7A}" dt="2021-05-27T14:06:46.920" v="0"/>
          <ac:spMkLst>
            <pc:docMk/>
            <pc:sldMk cId="109857222" sldId="256"/>
            <ac:spMk id="10" creationId="{BFCF7016-AC99-433F-B943-24C3736E0602}"/>
          </ac:spMkLst>
        </pc:spChg>
        <pc:spChg chg="add">
          <ac:chgData name="Sang Yeol Baek" userId="S::sangyeolbaek@comgenusa.com::41017a69-d405-49cd-8b3d-b8337a04db21" providerId="AD" clId="Web-{9E3DB31F-DF40-43C0-B36E-DB8B400AFB7A}" dt="2021-05-27T14:06:46.920" v="0"/>
          <ac:spMkLst>
            <pc:docMk/>
            <pc:sldMk cId="109857222" sldId="256"/>
            <ac:spMk id="12" creationId="{A03737D1-A930-4E3E-9160-3CD4AEC72AB7}"/>
          </ac:spMkLst>
        </pc:spChg>
        <pc:spChg chg="add">
          <ac:chgData name="Sang Yeol Baek" userId="S::sangyeolbaek@comgenusa.com::41017a69-d405-49cd-8b3d-b8337a04db21" providerId="AD" clId="Web-{9E3DB31F-DF40-43C0-B36E-DB8B400AFB7A}" dt="2021-05-27T14:06:46.920" v="0"/>
          <ac:spMkLst>
            <pc:docMk/>
            <pc:sldMk cId="109857222" sldId="256"/>
            <ac:spMk id="14" creationId="{F71CFF33-010E-4E26-A285-83B182982358}"/>
          </ac:spMkLst>
        </pc:spChg>
      </pc:sldChg>
      <pc:sldChg chg="modSp new">
        <pc:chgData name="Sang Yeol Baek" userId="S::sangyeolbaek@comgenusa.com::41017a69-d405-49cd-8b3d-b8337a04db21" providerId="AD" clId="Web-{9E3DB31F-DF40-43C0-B36E-DB8B400AFB7A}" dt="2021-05-27T14:08:42.455" v="32" actId="20577"/>
        <pc:sldMkLst>
          <pc:docMk/>
          <pc:sldMk cId="2484259456" sldId="257"/>
        </pc:sldMkLst>
        <pc:spChg chg="mod">
          <ac:chgData name="Sang Yeol Baek" userId="S::sangyeolbaek@comgenusa.com::41017a69-d405-49cd-8b3d-b8337a04db21" providerId="AD" clId="Web-{9E3DB31F-DF40-43C0-B36E-DB8B400AFB7A}" dt="2021-05-27T14:08:27.626" v="27" actId="20577"/>
          <ac:spMkLst>
            <pc:docMk/>
            <pc:sldMk cId="2484259456" sldId="257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E3DB31F-DF40-43C0-B36E-DB8B400AFB7A}" dt="2021-05-27T14:08:42.455" v="32" actId="20577"/>
          <ac:spMkLst>
            <pc:docMk/>
            <pc:sldMk cId="2484259456" sldId="257"/>
            <ac:spMk id="3" creationId="{5AB1451A-26C7-42D9-B5B4-DA55200B208E}"/>
          </ac:spMkLst>
        </pc:spChg>
      </pc:sldChg>
      <pc:sldChg chg="modSp new">
        <pc:chgData name="Sang Yeol Baek" userId="S::sangyeolbaek@comgenusa.com::41017a69-d405-49cd-8b3d-b8337a04db21" providerId="AD" clId="Web-{9E3DB31F-DF40-43C0-B36E-DB8B400AFB7A}" dt="2021-05-27T14:08:55.674" v="39" actId="20577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9E3DB31F-DF40-43C0-B36E-DB8B400AFB7A}" dt="2021-05-27T14:08:55.674" v="39" actId="20577"/>
          <ac:spMkLst>
            <pc:docMk/>
            <pc:sldMk cId="4058822192" sldId="258"/>
            <ac:spMk id="2" creationId="{0EB3E231-A579-4009-B79C-018043190123}"/>
          </ac:spMkLst>
        </pc:spChg>
      </pc:sldChg>
      <pc:sldChg chg="modSp new">
        <pc:chgData name="Sang Yeol Baek" userId="S::sangyeolbaek@comgenusa.com::41017a69-d405-49cd-8b3d-b8337a04db21" providerId="AD" clId="Web-{9E3DB31F-DF40-43C0-B36E-DB8B400AFB7A}" dt="2021-05-27T14:09:10.034" v="50" actId="20577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9E3DB31F-DF40-43C0-B36E-DB8B400AFB7A}" dt="2021-05-27T14:09:10.034" v="50" actId="20577"/>
          <ac:spMkLst>
            <pc:docMk/>
            <pc:sldMk cId="1096630456" sldId="259"/>
            <ac:spMk id="2" creationId="{B9BFE0ED-84DB-42F5-8228-C6429E472A3D}"/>
          </ac:spMkLst>
        </pc:spChg>
      </pc:sldChg>
      <pc:sldChg chg="modSp add replId">
        <pc:chgData name="Sang Yeol Baek" userId="S::sangyeolbaek@comgenusa.com::41017a69-d405-49cd-8b3d-b8337a04db21" providerId="AD" clId="Web-{9E3DB31F-DF40-43C0-B36E-DB8B400AFB7A}" dt="2021-05-27T14:24:10.278" v="112" actId="20577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9E3DB31F-DF40-43C0-B36E-DB8B400AFB7A}" dt="2021-05-27T14:24:10.278" v="112" actId="20577"/>
          <ac:spMkLst>
            <pc:docMk/>
            <pc:sldMk cId="1057791351" sldId="260"/>
            <ac:spMk id="2" creationId="{B9BFE0ED-84DB-42F5-8228-C6429E472A3D}"/>
          </ac:spMkLst>
        </pc:spChg>
      </pc:sldChg>
      <pc:sldChg chg="modSp add ord replId">
        <pc:chgData name="Sang Yeol Baek" userId="S::sangyeolbaek@comgenusa.com::41017a69-d405-49cd-8b3d-b8337a04db21" providerId="AD" clId="Web-{9E3DB31F-DF40-43C0-B36E-DB8B400AFB7A}" dt="2021-05-27T14:23:02.854" v="65" actId="20577"/>
        <pc:sldMkLst>
          <pc:docMk/>
          <pc:sldMk cId="3880519040" sldId="261"/>
        </pc:sldMkLst>
        <pc:spChg chg="mod">
          <ac:chgData name="Sang Yeol Baek" userId="S::sangyeolbaek@comgenusa.com::41017a69-d405-49cd-8b3d-b8337a04db21" providerId="AD" clId="Web-{9E3DB31F-DF40-43C0-B36E-DB8B400AFB7A}" dt="2021-05-27T14:23:02.854" v="65" actId="20577"/>
          <ac:spMkLst>
            <pc:docMk/>
            <pc:sldMk cId="3880519040" sldId="261"/>
            <ac:spMk id="2" creationId="{B4D26A52-EBBC-47AB-A561-50AC9512A003}"/>
          </ac:spMkLst>
        </pc:spChg>
      </pc:sldChg>
      <pc:sldChg chg="modSp add replId">
        <pc:chgData name="Sang Yeol Baek" userId="S::sangyeolbaek@comgenusa.com::41017a69-d405-49cd-8b3d-b8337a04db21" providerId="AD" clId="Web-{9E3DB31F-DF40-43C0-B36E-DB8B400AFB7A}" dt="2021-05-27T14:23:38.527" v="86" actId="20577"/>
        <pc:sldMkLst>
          <pc:docMk/>
          <pc:sldMk cId="2839359654" sldId="262"/>
        </pc:sldMkLst>
        <pc:spChg chg="mod">
          <ac:chgData name="Sang Yeol Baek" userId="S::sangyeolbaek@comgenusa.com::41017a69-d405-49cd-8b3d-b8337a04db21" providerId="AD" clId="Web-{9E3DB31F-DF40-43C0-B36E-DB8B400AFB7A}" dt="2021-05-27T14:23:38.527" v="86" actId="20577"/>
          <ac:spMkLst>
            <pc:docMk/>
            <pc:sldMk cId="2839359654" sldId="262"/>
            <ac:spMk id="2" creationId="{B4D26A52-EBBC-47AB-A561-50AC9512A003}"/>
          </ac:spMkLst>
        </pc:spChg>
      </pc:sldChg>
      <pc:sldChg chg="modSp add replId">
        <pc:chgData name="Sang Yeol Baek" userId="S::sangyeolbaek@comgenusa.com::41017a69-d405-49cd-8b3d-b8337a04db21" providerId="AD" clId="Web-{9E3DB31F-DF40-43C0-B36E-DB8B400AFB7A}" dt="2021-05-27T14:23:18.120" v="74" actId="20577"/>
        <pc:sldMkLst>
          <pc:docMk/>
          <pc:sldMk cId="4267760861" sldId="263"/>
        </pc:sldMkLst>
        <pc:spChg chg="mod">
          <ac:chgData name="Sang Yeol Baek" userId="S::sangyeolbaek@comgenusa.com::41017a69-d405-49cd-8b3d-b8337a04db21" providerId="AD" clId="Web-{9E3DB31F-DF40-43C0-B36E-DB8B400AFB7A}" dt="2021-05-27T14:23:18.120" v="74" actId="20577"/>
          <ac:spMkLst>
            <pc:docMk/>
            <pc:sldMk cId="4267760861" sldId="263"/>
            <ac:spMk id="2" creationId="{B4D26A52-EBBC-47AB-A561-50AC9512A003}"/>
          </ac:spMkLst>
        </pc:spChg>
      </pc:sldChg>
      <pc:sldChg chg="addSp delSp modSp add ord replId">
        <pc:chgData name="Sang Yeol Baek" userId="S::sangyeolbaek@comgenusa.com::41017a69-d405-49cd-8b3d-b8337a04db21" providerId="AD" clId="Web-{9E3DB31F-DF40-43C0-B36E-DB8B400AFB7A}" dt="2021-05-27T14:57:18.773" v="278" actId="20577"/>
        <pc:sldMkLst>
          <pc:docMk/>
          <pc:sldMk cId="3714146776" sldId="264"/>
        </pc:sldMkLst>
        <pc:spChg chg="mod">
          <ac:chgData name="Sang Yeol Baek" userId="S::sangyeolbaek@comgenusa.com::41017a69-d405-49cd-8b3d-b8337a04db21" providerId="AD" clId="Web-{9E3DB31F-DF40-43C0-B36E-DB8B400AFB7A}" dt="2021-05-27T14:57:18.773" v="278" actId="20577"/>
          <ac:spMkLst>
            <pc:docMk/>
            <pc:sldMk cId="3714146776" sldId="264"/>
            <ac:spMk id="2" creationId="{B9BFE0ED-84DB-42F5-8228-C6429E472A3D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1:51.358" v="160" actId="1076"/>
          <ac:spMkLst>
            <pc:docMk/>
            <pc:sldMk cId="3714146776" sldId="264"/>
            <ac:spMk id="5" creationId="{74005A63-CEAD-4A3D-A616-100E7D861956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2:00.577" v="185" actId="20577"/>
          <ac:spMkLst>
            <pc:docMk/>
            <pc:sldMk cId="3714146776" sldId="264"/>
            <ac:spMk id="6" creationId="{6750231D-16FD-453D-89B0-373065CEDEE5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3:06.953" v="209" actId="1076"/>
          <ac:spMkLst>
            <pc:docMk/>
            <pc:sldMk cId="3714146776" sldId="264"/>
            <ac:spMk id="7" creationId="{32AB6BC2-0C02-4857-B958-B9EA7D169067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3:40.564" v="227" actId="1076"/>
          <ac:spMkLst>
            <pc:docMk/>
            <pc:sldMk cId="3714146776" sldId="264"/>
            <ac:spMk id="8" creationId="{00CD25BF-2EF6-40C9-86EE-DE35ED358991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3:52.424" v="233" actId="20577"/>
          <ac:spMkLst>
            <pc:docMk/>
            <pc:sldMk cId="3714146776" sldId="264"/>
            <ac:spMk id="9" creationId="{B1B1D4A8-BC97-45AE-A0A5-5BA873548861}"/>
          </ac:spMkLst>
        </pc:spChg>
        <pc:picChg chg="add del mod">
          <ac:chgData name="Sang Yeol Baek" userId="S::sangyeolbaek@comgenusa.com::41017a69-d405-49cd-8b3d-b8337a04db21" providerId="AD" clId="Web-{9E3DB31F-DF40-43C0-B36E-DB8B400AFB7A}" dt="2021-05-27T14:49:29.291" v="119"/>
          <ac:picMkLst>
            <pc:docMk/>
            <pc:sldMk cId="3714146776" sldId="264"/>
            <ac:picMk id="3" creationId="{921759D2-C843-4B0A-B1FA-B27F5AB722F3}"/>
          </ac:picMkLst>
        </pc:picChg>
        <pc:picChg chg="add mod">
          <ac:chgData name="Sang Yeol Baek" userId="S::sangyeolbaek@comgenusa.com::41017a69-d405-49cd-8b3d-b8337a04db21" providerId="AD" clId="Web-{9E3DB31F-DF40-43C0-B36E-DB8B400AFB7A}" dt="2021-05-27T14:49:39.151" v="121" actId="1076"/>
          <ac:picMkLst>
            <pc:docMk/>
            <pc:sldMk cId="3714146776" sldId="264"/>
            <ac:picMk id="4" creationId="{3C488607-405E-4DE7-8202-45DC606BE167}"/>
          </ac:picMkLst>
        </pc:picChg>
      </pc:sldChg>
      <pc:sldChg chg="addSp delSp modSp new">
        <pc:chgData name="Sang Yeol Baek" userId="S::sangyeolbaek@comgenusa.com::41017a69-d405-49cd-8b3d-b8337a04db21" providerId="AD" clId="Web-{9E3DB31F-DF40-43C0-B36E-DB8B400AFB7A}" dt="2021-05-27T14:57:29.430" v="280" actId="1076"/>
        <pc:sldMkLst>
          <pc:docMk/>
          <pc:sldMk cId="128907229" sldId="265"/>
        </pc:sldMkLst>
        <pc:spChg chg="add mod">
          <ac:chgData name="Sang Yeol Baek" userId="S::sangyeolbaek@comgenusa.com::41017a69-d405-49cd-8b3d-b8337a04db21" providerId="AD" clId="Web-{9E3DB31F-DF40-43C0-B36E-DB8B400AFB7A}" dt="2021-05-27T14:55:42.786" v="268" actId="14100"/>
          <ac:spMkLst>
            <pc:docMk/>
            <pc:sldMk cId="128907229" sldId="265"/>
            <ac:spMk id="6" creationId="{D18EF9F8-AB23-4A44-88BE-D6AE35A0634D}"/>
          </ac:spMkLst>
        </pc:spChg>
        <pc:spChg chg="add mod">
          <ac:chgData name="Sang Yeol Baek" userId="S::sangyeolbaek@comgenusa.com::41017a69-d405-49cd-8b3d-b8337a04db21" providerId="AD" clId="Web-{9E3DB31F-DF40-43C0-B36E-DB8B400AFB7A}" dt="2021-05-27T14:56:15.068" v="276" actId="1076"/>
          <ac:spMkLst>
            <pc:docMk/>
            <pc:sldMk cId="128907229" sldId="265"/>
            <ac:spMk id="7" creationId="{B5377956-1672-4752-91C4-D761473B3F23}"/>
          </ac:spMkLst>
        </pc:spChg>
        <pc:picChg chg="add mod">
          <ac:chgData name="Sang Yeol Baek" userId="S::sangyeolbaek@comgenusa.com::41017a69-d405-49cd-8b3d-b8337a04db21" providerId="AD" clId="Web-{9E3DB31F-DF40-43C0-B36E-DB8B400AFB7A}" dt="2021-05-27T14:57:29.430" v="280" actId="1076"/>
          <ac:picMkLst>
            <pc:docMk/>
            <pc:sldMk cId="128907229" sldId="265"/>
            <ac:picMk id="3" creationId="{30F8F43D-3522-4165-9AFA-FB348286A080}"/>
          </ac:picMkLst>
        </pc:picChg>
        <pc:picChg chg="add del mod">
          <ac:chgData name="Sang Yeol Baek" userId="S::sangyeolbaek@comgenusa.com::41017a69-d405-49cd-8b3d-b8337a04db21" providerId="AD" clId="Web-{9E3DB31F-DF40-43C0-B36E-DB8B400AFB7A}" dt="2021-05-27T14:55:10.520" v="257"/>
          <ac:picMkLst>
            <pc:docMk/>
            <pc:sldMk cId="128907229" sldId="265"/>
            <ac:picMk id="5" creationId="{983E745A-587F-4854-BE7A-9C31544249BA}"/>
          </ac:picMkLst>
        </pc:picChg>
      </pc:sldChg>
      <pc:sldMasterChg chg="del delSldLayout">
        <pc:chgData name="Sang Yeol Baek" userId="S::sangyeolbaek@comgenusa.com::41017a69-d405-49cd-8b3d-b8337a04db21" providerId="AD" clId="Web-{9E3DB31F-DF40-43C0-B36E-DB8B400AFB7A}" dt="2021-05-27T14:06:46.920" v="0"/>
        <pc:sldMasterMkLst>
          <pc:docMk/>
          <pc:sldMasterMk cId="2460954070" sldId="2147483660"/>
        </pc:sldMasterMkLst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ang Yeol Baek" userId="S::sangyeolbaek@comgenusa.com::41017a69-d405-49cd-8b3d-b8337a04db21" providerId="AD" clId="Web-{9E3DB31F-DF40-43C0-B36E-DB8B400AFB7A}" dt="2021-05-27T14:06:46.920" v="0"/>
        <pc:sldMasterMkLst>
          <pc:docMk/>
          <pc:sldMasterMk cId="1043315009" sldId="2147483685"/>
        </pc:sldMasterMkLst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2189879031" sldId="2147483674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780396466" sldId="2147483675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3689121363" sldId="2147483676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1576847311" sldId="2147483677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261934338" sldId="2147483678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137470023" sldId="2147483679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3671815578" sldId="2147483680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3028379259" sldId="2147483681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3309077042" sldId="2147483682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355014819" sldId="2147483683"/>
          </pc:sldLayoutMkLst>
        </pc:sldLayoutChg>
        <pc:sldLayoutChg chg="add">
          <pc:chgData name="Sang Yeol Baek" userId="S::sangyeolbaek@comgenusa.com::41017a69-d405-49cd-8b3d-b8337a04db21" providerId="AD" clId="Web-{9E3DB31F-DF40-43C0-B36E-DB8B400AFB7A}" dt="2021-05-27T14:06:46.920" v="0"/>
          <pc:sldLayoutMkLst>
            <pc:docMk/>
            <pc:sldMasterMk cId="1043315009" sldId="2147483685"/>
            <pc:sldLayoutMk cId="1296479218" sldId="2147483684"/>
          </pc:sldLayoutMkLst>
        </pc:sldLayoutChg>
      </pc:sldMasterChg>
    </pc:docChg>
  </pc:docChgLst>
  <pc:docChgLst>
    <pc:chgData name="Sang Yeol Baek" userId="S::sangyeolbaek@comgenusa.com::41017a69-d405-49cd-8b3d-b8337a04db21" providerId="AD" clId="Web-{16BBBD93-6B76-496F-C5AF-7B32B756C475}"/>
    <pc:docChg chg="addSld delSld modSld">
      <pc:chgData name="Sang Yeol Baek" userId="S::sangyeolbaek@comgenusa.com::41017a69-d405-49cd-8b3d-b8337a04db21" providerId="AD" clId="Web-{16BBBD93-6B76-496F-C5AF-7B32B756C475}" dt="2021-05-28T23:00:18.573" v="759" actId="20577"/>
      <pc:docMkLst>
        <pc:docMk/>
      </pc:docMkLst>
      <pc:sldChg chg="addSp delSp modSp">
        <pc:chgData name="Sang Yeol Baek" userId="S::sangyeolbaek@comgenusa.com::41017a69-d405-49cd-8b3d-b8337a04db21" providerId="AD" clId="Web-{16BBBD93-6B76-496F-C5AF-7B32B756C475}" dt="2021-05-28T23:00:18.573" v="759" actId="20577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16BBBD93-6B76-496F-C5AF-7B32B756C475}" dt="2021-05-28T18:53:33.866" v="112" actId="20577"/>
          <ac:spMkLst>
            <pc:docMk/>
            <pc:sldMk cId="1057791351" sldId="260"/>
            <ac:spMk id="2" creationId="{B9BFE0ED-84DB-42F5-8228-C6429E472A3D}"/>
          </ac:spMkLst>
        </pc:spChg>
        <pc:spChg chg="del">
          <ac:chgData name="Sang Yeol Baek" userId="S::sangyeolbaek@comgenusa.com::41017a69-d405-49cd-8b3d-b8337a04db21" providerId="AD" clId="Web-{16BBBD93-6B76-496F-C5AF-7B32B756C475}" dt="2021-05-28T22:49:16.458" v="389"/>
          <ac:spMkLst>
            <pc:docMk/>
            <pc:sldMk cId="1057791351" sldId="260"/>
            <ac:spMk id="6" creationId="{2315E33D-FC9A-4597-917E-67570778C438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2:50:01.271" v="393" actId="1076"/>
          <ac:spMkLst>
            <pc:docMk/>
            <pc:sldMk cId="1057791351" sldId="260"/>
            <ac:spMk id="7" creationId="{A2EC5830-478E-4268-AC5E-6B620F0021BE}"/>
          </ac:spMkLst>
        </pc:spChg>
        <pc:spChg chg="add mod">
          <ac:chgData name="Sang Yeol Baek" userId="S::sangyeolbaek@comgenusa.com::41017a69-d405-49cd-8b3d-b8337a04db21" providerId="AD" clId="Web-{16BBBD93-6B76-496F-C5AF-7B32B756C475}" dt="2021-05-28T23:00:18.573" v="759" actId="20577"/>
          <ac:spMkLst>
            <pc:docMk/>
            <pc:sldMk cId="1057791351" sldId="260"/>
            <ac:spMk id="9" creationId="{6F312EB1-75C0-4CF6-8797-FFB6F289ED65}"/>
          </ac:spMkLst>
        </pc:spChg>
        <pc:spChg chg="del">
          <ac:chgData name="Sang Yeol Baek" userId="S::sangyeolbaek@comgenusa.com::41017a69-d405-49cd-8b3d-b8337a04db21" providerId="AD" clId="Web-{16BBBD93-6B76-496F-C5AF-7B32B756C475}" dt="2021-05-28T22:49:07.676" v="388"/>
          <ac:spMkLst>
            <pc:docMk/>
            <pc:sldMk cId="1057791351" sldId="260"/>
            <ac:spMk id="13" creationId="{E4BAD98A-B78D-4218-8EB9-4175127279FB}"/>
          </ac:spMkLst>
        </pc:spChg>
        <pc:cxnChg chg="del">
          <ac:chgData name="Sang Yeol Baek" userId="S::sangyeolbaek@comgenusa.com::41017a69-d405-49cd-8b3d-b8337a04db21" providerId="AD" clId="Web-{16BBBD93-6B76-496F-C5AF-7B32B756C475}" dt="2021-05-28T22:49:16.458" v="391"/>
          <ac:cxnSpMkLst>
            <pc:docMk/>
            <pc:sldMk cId="1057791351" sldId="260"/>
            <ac:cxnSpMk id="4" creationId="{F3FC8F72-67DA-427C-8350-BDC498121243}"/>
          </ac:cxnSpMkLst>
        </pc:cxnChg>
        <pc:cxnChg chg="del">
          <ac:chgData name="Sang Yeol Baek" userId="S::sangyeolbaek@comgenusa.com::41017a69-d405-49cd-8b3d-b8337a04db21" providerId="AD" clId="Web-{16BBBD93-6B76-496F-C5AF-7B32B756C475}" dt="2021-05-28T22:49:16.458" v="390"/>
          <ac:cxnSpMkLst>
            <pc:docMk/>
            <pc:sldMk cId="1057791351" sldId="260"/>
            <ac:cxnSpMk id="5" creationId="{605DAFC0-63D4-42CF-A813-14895E3933FB}"/>
          </ac:cxnSpMkLst>
        </pc:cxnChg>
      </pc:sldChg>
      <pc:sldChg chg="addSp delSp modSp">
        <pc:chgData name="Sang Yeol Baek" userId="S::sangyeolbaek@comgenusa.com::41017a69-d405-49cd-8b3d-b8337a04db21" providerId="AD" clId="Web-{16BBBD93-6B76-496F-C5AF-7B32B756C475}" dt="2021-05-28T22:40:46.523" v="367" actId="1076"/>
        <pc:sldMkLst>
          <pc:docMk/>
          <pc:sldMk cId="3714146776" sldId="264"/>
        </pc:sldMkLst>
        <pc:spChg chg="mod">
          <ac:chgData name="Sang Yeol Baek" userId="S::sangyeolbaek@comgenusa.com::41017a69-d405-49cd-8b3d-b8337a04db21" providerId="AD" clId="Web-{16BBBD93-6B76-496F-C5AF-7B32B756C475}" dt="2021-05-28T22:40:41.663" v="365" actId="1076"/>
          <ac:spMkLst>
            <pc:docMk/>
            <pc:sldMk cId="3714146776" sldId="264"/>
            <ac:spMk id="5" creationId="{74005A63-CEAD-4A3D-A616-100E7D861956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2:40:43.632" v="366" actId="1076"/>
          <ac:spMkLst>
            <pc:docMk/>
            <pc:sldMk cId="3714146776" sldId="264"/>
            <ac:spMk id="6" creationId="{6750231D-16FD-453D-89B0-373065CEDEE5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2:40:46.523" v="367" actId="1076"/>
          <ac:spMkLst>
            <pc:docMk/>
            <pc:sldMk cId="3714146776" sldId="264"/>
            <ac:spMk id="7" creationId="{32AB6BC2-0C02-4857-B958-B9EA7D169067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0:21:45.927" v="340" actId="20577"/>
          <ac:spMkLst>
            <pc:docMk/>
            <pc:sldMk cId="3714146776" sldId="264"/>
            <ac:spMk id="8" creationId="{00CD25BF-2EF6-40C9-86EE-DE35ED358991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2:40:14.850" v="360" actId="1076"/>
          <ac:spMkLst>
            <pc:docMk/>
            <pc:sldMk cId="3714146776" sldId="264"/>
            <ac:spMk id="9" creationId="{B1B1D4A8-BC97-45AE-A0A5-5BA873548861}"/>
          </ac:spMkLst>
        </pc:spChg>
        <pc:spChg chg="add mod">
          <ac:chgData name="Sang Yeol Baek" userId="S::sangyeolbaek@comgenusa.com::41017a69-d405-49cd-8b3d-b8337a04db21" providerId="AD" clId="Web-{16BBBD93-6B76-496F-C5AF-7B32B756C475}" dt="2021-05-28T19:54:42.002" v="292" actId="20577"/>
          <ac:spMkLst>
            <pc:docMk/>
            <pc:sldMk cId="3714146776" sldId="264"/>
            <ac:spMk id="11" creationId="{44734463-602C-490E-A672-C11CE2B8EFF0}"/>
          </ac:spMkLst>
        </pc:spChg>
        <pc:picChg chg="del">
          <ac:chgData name="Sang Yeol Baek" userId="S::sangyeolbaek@comgenusa.com::41017a69-d405-49cd-8b3d-b8337a04db21" providerId="AD" clId="Web-{16BBBD93-6B76-496F-C5AF-7B32B756C475}" dt="2021-05-28T20:10:27.184" v="316"/>
          <ac:picMkLst>
            <pc:docMk/>
            <pc:sldMk cId="3714146776" sldId="264"/>
            <ac:picMk id="4" creationId="{3C488607-405E-4DE7-8202-45DC606BE167}"/>
          </ac:picMkLst>
        </pc:picChg>
        <pc:picChg chg="add mod">
          <ac:chgData name="Sang Yeol Baek" userId="S::sangyeolbaek@comgenusa.com::41017a69-d405-49cd-8b3d-b8337a04db21" providerId="AD" clId="Web-{16BBBD93-6B76-496F-C5AF-7B32B756C475}" dt="2021-05-28T22:40:37.585" v="364" actId="1076"/>
          <ac:picMkLst>
            <pc:docMk/>
            <pc:sldMk cId="3714146776" sldId="264"/>
            <ac:picMk id="12" creationId="{C6C0C160-E313-4482-AD5F-7A953A7E1D1B}"/>
          </ac:picMkLst>
        </pc:picChg>
        <pc:cxnChg chg="add mod ord">
          <ac:chgData name="Sang Yeol Baek" userId="S::sangyeolbaek@comgenusa.com::41017a69-d405-49cd-8b3d-b8337a04db21" providerId="AD" clId="Web-{16BBBD93-6B76-496F-C5AF-7B32B756C475}" dt="2021-05-28T22:40:32.304" v="362" actId="1076"/>
          <ac:cxnSpMkLst>
            <pc:docMk/>
            <pc:sldMk cId="3714146776" sldId="264"/>
            <ac:cxnSpMk id="3" creationId="{7D4BD6FE-C8D4-4E19-9BBD-DF9EF3F2C8C2}"/>
          </ac:cxnSpMkLst>
        </pc:cxnChg>
        <pc:cxnChg chg="add mod ord">
          <ac:chgData name="Sang Yeol Baek" userId="S::sangyeolbaek@comgenusa.com::41017a69-d405-49cd-8b3d-b8337a04db21" providerId="AD" clId="Web-{16BBBD93-6B76-496F-C5AF-7B32B756C475}" dt="2021-05-28T22:40:32.304" v="363" actId="1076"/>
          <ac:cxnSpMkLst>
            <pc:docMk/>
            <pc:sldMk cId="3714146776" sldId="264"/>
            <ac:cxnSpMk id="10" creationId="{F81AE6E6-595B-40D7-8293-119FEFF2308A}"/>
          </ac:cxnSpMkLst>
        </pc:cxnChg>
      </pc:sldChg>
      <pc:sldChg chg="addSp delSp modSp">
        <pc:chgData name="Sang Yeol Baek" userId="S::sangyeolbaek@comgenusa.com::41017a69-d405-49cd-8b3d-b8337a04db21" providerId="AD" clId="Web-{16BBBD93-6B76-496F-C5AF-7B32B756C475}" dt="2021-05-28T22:38:18.223" v="358" actId="1076"/>
        <pc:sldMkLst>
          <pc:docMk/>
          <pc:sldMk cId="128907229" sldId="265"/>
        </pc:sldMkLst>
        <pc:spChg chg="add mod ord">
          <ac:chgData name="Sang Yeol Baek" userId="S::sangyeolbaek@comgenusa.com::41017a69-d405-49cd-8b3d-b8337a04db21" providerId="AD" clId="Web-{16BBBD93-6B76-496F-C5AF-7B32B756C475}" dt="2021-05-28T22:38:18.223" v="358" actId="1076"/>
          <ac:spMkLst>
            <pc:docMk/>
            <pc:sldMk cId="128907229" sldId="265"/>
            <ac:spMk id="2" creationId="{DDB48323-7D62-482A-BE8C-2EF7AE5787B0}"/>
          </ac:spMkLst>
        </pc:spChg>
        <pc:spChg chg="add mod">
          <ac:chgData name="Sang Yeol Baek" userId="S::sangyeolbaek@comgenusa.com::41017a69-d405-49cd-8b3d-b8337a04db21" providerId="AD" clId="Web-{16BBBD93-6B76-496F-C5AF-7B32B756C475}" dt="2021-05-28T20:58:26.954" v="346" actId="1076"/>
          <ac:spMkLst>
            <pc:docMk/>
            <pc:sldMk cId="128907229" sldId="265"/>
            <ac:spMk id="4" creationId="{DB351D15-E9B3-47E9-9201-D91F258A50DF}"/>
          </ac:spMkLst>
        </pc:spChg>
        <pc:spChg chg="add del mod">
          <ac:chgData name="Sang Yeol Baek" userId="S::sangyeolbaek@comgenusa.com::41017a69-d405-49cd-8b3d-b8337a04db21" providerId="AD" clId="Web-{16BBBD93-6B76-496F-C5AF-7B32B756C475}" dt="2021-05-28T14:21:17.509" v="84"/>
          <ac:spMkLst>
            <pc:docMk/>
            <pc:sldMk cId="128907229" sldId="265"/>
            <ac:spMk id="5" creationId="{0EB689AC-1FF8-46B1-8240-3940592A9489}"/>
          </ac:spMkLst>
        </pc:spChg>
        <pc:spChg chg="add del mod">
          <ac:chgData name="Sang Yeol Baek" userId="S::sangyeolbaek@comgenusa.com::41017a69-d405-49cd-8b3d-b8337a04db21" providerId="AD" clId="Web-{16BBBD93-6B76-496F-C5AF-7B32B756C475}" dt="2021-05-28T22:36:58.752" v="350"/>
          <ac:spMkLst>
            <pc:docMk/>
            <pc:sldMk cId="128907229" sldId="265"/>
            <ac:spMk id="5" creationId="{DFBE78D7-0BBF-42B4-AAF1-583CEDF5FB2E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0:07:10.851" v="306" actId="1076"/>
          <ac:spMkLst>
            <pc:docMk/>
            <pc:sldMk cId="128907229" sldId="265"/>
            <ac:spMk id="6" creationId="{D18EF9F8-AB23-4A44-88BE-D6AE35A0634D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20:07:23.367" v="309" actId="1076"/>
          <ac:spMkLst>
            <pc:docMk/>
            <pc:sldMk cId="128907229" sldId="265"/>
            <ac:spMk id="7" creationId="{B5377956-1672-4752-91C4-D761473B3F23}"/>
          </ac:spMkLst>
        </pc:spChg>
        <pc:picChg chg="del mod">
          <ac:chgData name="Sang Yeol Baek" userId="S::sangyeolbaek@comgenusa.com::41017a69-d405-49cd-8b3d-b8337a04db21" providerId="AD" clId="Web-{16BBBD93-6B76-496F-C5AF-7B32B756C475}" dt="2021-05-28T20:11:26.595" v="317"/>
          <ac:picMkLst>
            <pc:docMk/>
            <pc:sldMk cId="128907229" sldId="265"/>
            <ac:picMk id="3" creationId="{30F8F43D-3522-4165-9AFA-FB348286A080}"/>
          </ac:picMkLst>
        </pc:picChg>
        <pc:picChg chg="add del mod ord">
          <ac:chgData name="Sang Yeol Baek" userId="S::sangyeolbaek@comgenusa.com::41017a69-d405-49cd-8b3d-b8337a04db21" providerId="AD" clId="Web-{16BBBD93-6B76-496F-C5AF-7B32B756C475}" dt="2021-05-28T22:37:04.002" v="351"/>
          <ac:picMkLst>
            <pc:docMk/>
            <pc:sldMk cId="128907229" sldId="265"/>
            <ac:picMk id="3" creationId="{48E3FE51-EEF6-446B-AD13-E318B5303FDF}"/>
          </ac:picMkLst>
        </pc:picChg>
        <pc:picChg chg="add del mod">
          <ac:chgData name="Sang Yeol Baek" userId="S::sangyeolbaek@comgenusa.com::41017a69-d405-49cd-8b3d-b8337a04db21" providerId="AD" clId="Web-{16BBBD93-6B76-496F-C5AF-7B32B756C475}" dt="2021-05-28T20:58:05.860" v="341"/>
          <ac:picMkLst>
            <pc:docMk/>
            <pc:sldMk cId="128907229" sldId="265"/>
            <ac:picMk id="5" creationId="{4F1ED532-2240-4568-B484-C4A80965D4CA}"/>
          </ac:picMkLst>
        </pc:picChg>
        <pc:picChg chg="add mod ord">
          <ac:chgData name="Sang Yeol Baek" userId="S::sangyeolbaek@comgenusa.com::41017a69-d405-49cd-8b3d-b8337a04db21" providerId="AD" clId="Web-{16BBBD93-6B76-496F-C5AF-7B32B756C475}" dt="2021-05-28T22:38:14.269" v="357" actId="1076"/>
          <ac:picMkLst>
            <pc:docMk/>
            <pc:sldMk cId="128907229" sldId="265"/>
            <ac:picMk id="8" creationId="{E5B43281-0D28-49DA-8E5D-2480A66BB88C}"/>
          </ac:picMkLst>
        </pc:picChg>
      </pc:sldChg>
      <pc:sldChg chg="addSp delSp modSp">
        <pc:chgData name="Sang Yeol Baek" userId="S::sangyeolbaek@comgenusa.com::41017a69-d405-49cd-8b3d-b8337a04db21" providerId="AD" clId="Web-{16BBBD93-6B76-496F-C5AF-7B32B756C475}" dt="2021-05-28T22:48:56.832" v="387" actId="20577"/>
        <pc:sldMkLst>
          <pc:docMk/>
          <pc:sldMk cId="1121712292" sldId="266"/>
        </pc:sldMkLst>
        <pc:spChg chg="mod">
          <ac:chgData name="Sang Yeol Baek" userId="S::sangyeolbaek@comgenusa.com::41017a69-d405-49cd-8b3d-b8337a04db21" providerId="AD" clId="Web-{16BBBD93-6B76-496F-C5AF-7B32B756C475}" dt="2021-05-28T22:48:56.832" v="387" actId="20577"/>
          <ac:spMkLst>
            <pc:docMk/>
            <pc:sldMk cId="1121712292" sldId="266"/>
            <ac:spMk id="2" creationId="{B7E86FD3-C1F8-4E46-BC67-018B7525E877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18:54:54.806" v="127" actId="1076"/>
          <ac:spMkLst>
            <pc:docMk/>
            <pc:sldMk cId="1121712292" sldId="266"/>
            <ac:spMk id="5" creationId="{19430025-17C5-4C3C-A63E-88706D9BF2C9}"/>
          </ac:spMkLst>
        </pc:spChg>
        <pc:spChg chg="mod">
          <ac:chgData name="Sang Yeol Baek" userId="S::sangyeolbaek@comgenusa.com::41017a69-d405-49cd-8b3d-b8337a04db21" providerId="AD" clId="Web-{16BBBD93-6B76-496F-C5AF-7B32B756C475}" dt="2021-05-28T18:54:40.602" v="124" actId="1076"/>
          <ac:spMkLst>
            <pc:docMk/>
            <pc:sldMk cId="1121712292" sldId="266"/>
            <ac:spMk id="7" creationId="{B1E0DFC7-CFBF-4949-BE1B-22CC9145A64B}"/>
          </ac:spMkLst>
        </pc:spChg>
        <pc:picChg chg="add del mod">
          <ac:chgData name="Sang Yeol Baek" userId="S::sangyeolbaek@comgenusa.com::41017a69-d405-49cd-8b3d-b8337a04db21" providerId="AD" clId="Web-{16BBBD93-6B76-496F-C5AF-7B32B756C475}" dt="2021-05-28T22:41:55.962" v="369"/>
          <ac:picMkLst>
            <pc:docMk/>
            <pc:sldMk cId="1121712292" sldId="266"/>
            <ac:picMk id="3" creationId="{823FD432-3F20-4C9D-8BC8-C1656DF04D78}"/>
          </ac:picMkLst>
        </pc:picChg>
        <pc:cxnChg chg="mod">
          <ac:chgData name="Sang Yeol Baek" userId="S::sangyeolbaek@comgenusa.com::41017a69-d405-49cd-8b3d-b8337a04db21" providerId="AD" clId="Web-{16BBBD93-6B76-496F-C5AF-7B32B756C475}" dt="2021-05-28T18:54:59.790" v="128" actId="14100"/>
          <ac:cxnSpMkLst>
            <pc:docMk/>
            <pc:sldMk cId="1121712292" sldId="266"/>
            <ac:cxnSpMk id="6" creationId="{80F17F1B-FE94-474A-B67C-5A296E5816B0}"/>
          </ac:cxnSpMkLst>
        </pc:cxnChg>
      </pc:sldChg>
      <pc:sldChg chg="modSp new">
        <pc:chgData name="Sang Yeol Baek" userId="S::sangyeolbaek@comgenusa.com::41017a69-d405-49cd-8b3d-b8337a04db21" providerId="AD" clId="Web-{16BBBD93-6B76-496F-C5AF-7B32B756C475}" dt="2021-05-28T18:53:23.991" v="109" actId="20577"/>
        <pc:sldMkLst>
          <pc:docMk/>
          <pc:sldMk cId="2533036549" sldId="267"/>
        </pc:sldMkLst>
        <pc:spChg chg="mod">
          <ac:chgData name="Sang Yeol Baek" userId="S::sangyeolbaek@comgenusa.com::41017a69-d405-49cd-8b3d-b8337a04db21" providerId="AD" clId="Web-{16BBBD93-6B76-496F-C5AF-7B32B756C475}" dt="2021-05-28T18:53:23.991" v="109" actId="20577"/>
          <ac:spMkLst>
            <pc:docMk/>
            <pc:sldMk cId="2533036549" sldId="267"/>
            <ac:spMk id="2" creationId="{A1F85E7F-004A-45D1-824E-A23E359BDC5C}"/>
          </ac:spMkLst>
        </pc:spChg>
      </pc:sldChg>
      <pc:sldChg chg="modSp add replId">
        <pc:chgData name="Sang Yeol Baek" userId="S::sangyeolbaek@comgenusa.com::41017a69-d405-49cd-8b3d-b8337a04db21" providerId="AD" clId="Web-{16BBBD93-6B76-496F-C5AF-7B32B756C475}" dt="2021-05-28T22:48:53.426" v="386" actId="20577"/>
        <pc:sldMkLst>
          <pc:docMk/>
          <pc:sldMk cId="1433114092" sldId="268"/>
        </pc:sldMkLst>
        <pc:spChg chg="mod">
          <ac:chgData name="Sang Yeol Baek" userId="S::sangyeolbaek@comgenusa.com::41017a69-d405-49cd-8b3d-b8337a04db21" providerId="AD" clId="Web-{16BBBD93-6B76-496F-C5AF-7B32B756C475}" dt="2021-05-28T22:48:53.426" v="386" actId="20577"/>
          <ac:spMkLst>
            <pc:docMk/>
            <pc:sldMk cId="1433114092" sldId="268"/>
            <ac:spMk id="2" creationId="{B9BFE0ED-84DB-42F5-8228-C6429E472A3D}"/>
          </ac:spMkLst>
        </pc:spChg>
      </pc:sldChg>
      <pc:sldChg chg="modSp new del">
        <pc:chgData name="Sang Yeol Baek" userId="S::sangyeolbaek@comgenusa.com::41017a69-d405-49cd-8b3d-b8337a04db21" providerId="AD" clId="Web-{16BBBD93-6B76-496F-C5AF-7B32B756C475}" dt="2021-05-28T19:58:45.714" v="301"/>
        <pc:sldMkLst>
          <pc:docMk/>
          <pc:sldMk cId="2739131744" sldId="268"/>
        </pc:sldMkLst>
        <pc:spChg chg="mod">
          <ac:chgData name="Sang Yeol Baek" userId="S::sangyeolbaek@comgenusa.com::41017a69-d405-49cd-8b3d-b8337a04db21" providerId="AD" clId="Web-{16BBBD93-6B76-496F-C5AF-7B32B756C475}" dt="2021-05-28T19:58:30.745" v="300" actId="20577"/>
          <ac:spMkLst>
            <pc:docMk/>
            <pc:sldMk cId="2739131744" sldId="268"/>
            <ac:spMk id="2" creationId="{7E79FA69-3545-4067-BD49-237120719E1D}"/>
          </ac:spMkLst>
        </pc:spChg>
      </pc:sldChg>
    </pc:docChg>
  </pc:docChgLst>
  <pc:docChgLst>
    <pc:chgData name="Sang Yeol Baek" userId="S::sangyeolbaek@comgenusa.com::41017a69-d405-49cd-8b3d-b8337a04db21" providerId="AD" clId="Web-{E9ADFB50-4F0A-AECB-ADEA-5F899F25469E}"/>
    <pc:docChg chg="addSld delSld modSld sldOrd">
      <pc:chgData name="Sang Yeol Baek" userId="S::sangyeolbaek@comgenusa.com::41017a69-d405-49cd-8b3d-b8337a04db21" providerId="AD" clId="Web-{E9ADFB50-4F0A-AECB-ADEA-5F899F25469E}" dt="2021-07-16T20:33:29.483" v="3604" actId="20577"/>
      <pc:docMkLst>
        <pc:docMk/>
      </pc:docMkLst>
      <pc:sldChg chg="addSp delSp modSp">
        <pc:chgData name="Sang Yeol Baek" userId="S::sangyeolbaek@comgenusa.com::41017a69-d405-49cd-8b3d-b8337a04db21" providerId="AD" clId="Web-{E9ADFB50-4F0A-AECB-ADEA-5F899F25469E}" dt="2021-07-16T14:39:39.363" v="170" actId="1076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E9ADFB50-4F0A-AECB-ADEA-5F899F25469E}" dt="2021-07-16T14:34:48.199" v="97" actId="20577"/>
          <ac:spMkLst>
            <pc:docMk/>
            <pc:sldMk cId="4058822192" sldId="258"/>
            <ac:spMk id="3" creationId="{14C268DF-7D33-4856-AE50-6ADF2B5DD600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38:46.127" v="158" actId="1076"/>
          <ac:spMkLst>
            <pc:docMk/>
            <pc:sldMk cId="4058822192" sldId="258"/>
            <ac:spMk id="5" creationId="{20493D91-754E-4586-8E5A-55D3B3893016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39:26.925" v="169" actId="14100"/>
          <ac:spMkLst>
            <pc:docMk/>
            <pc:sldMk cId="4058822192" sldId="258"/>
            <ac:spMk id="6" creationId="{C44D6B5E-4F77-46D2-BC85-A7F1F6EC28C4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38:54.534" v="160" actId="1076"/>
          <ac:spMkLst>
            <pc:docMk/>
            <pc:sldMk cId="4058822192" sldId="258"/>
            <ac:spMk id="7" creationId="{01DB4B14-62A2-4566-9717-16FBCF4D3FBB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39:39.363" v="170" actId="1076"/>
          <ac:spMkLst>
            <pc:docMk/>
            <pc:sldMk cId="4058822192" sldId="258"/>
            <ac:spMk id="8" creationId="{9EFC7627-5030-495D-A93C-70EF409D0AA7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38:09.564" v="151" actId="20577"/>
          <ac:spMkLst>
            <pc:docMk/>
            <pc:sldMk cId="4058822192" sldId="258"/>
            <ac:spMk id="9" creationId="{CA78ACFF-BAC1-41D0-9BDF-B644F6962094}"/>
          </ac:spMkLst>
        </pc:spChg>
        <pc:picChg chg="del">
          <ac:chgData name="Sang Yeol Baek" userId="S::sangyeolbaek@comgenusa.com::41017a69-d405-49cd-8b3d-b8337a04db21" providerId="AD" clId="Web-{E9ADFB50-4F0A-AECB-ADEA-5F899F25469E}" dt="2021-07-16T14:38:34.299" v="154"/>
          <ac:picMkLst>
            <pc:docMk/>
            <pc:sldMk cId="4058822192" sldId="258"/>
            <ac:picMk id="4" creationId="{F73CA8D1-DF73-41E2-AB4C-14FF670A43A8}"/>
          </ac:picMkLst>
        </pc:picChg>
        <pc:picChg chg="add mod">
          <ac:chgData name="Sang Yeol Baek" userId="S::sangyeolbaek@comgenusa.com::41017a69-d405-49cd-8b3d-b8337a04db21" providerId="AD" clId="Web-{E9ADFB50-4F0A-AECB-ADEA-5F899F25469E}" dt="2021-07-16T14:38:41.330" v="157" actId="1076"/>
          <ac:picMkLst>
            <pc:docMk/>
            <pc:sldMk cId="4058822192" sldId="258"/>
            <ac:picMk id="10" creationId="{3AA66827-73E6-4207-B8E7-6682473BB38E}"/>
          </ac:picMkLst>
        </pc:picChg>
      </pc:sldChg>
      <pc:sldChg chg="modSp">
        <pc:chgData name="Sang Yeol Baek" userId="S::sangyeolbaek@comgenusa.com::41017a69-d405-49cd-8b3d-b8337a04db21" providerId="AD" clId="Web-{E9ADFB50-4F0A-AECB-ADEA-5F899F25469E}" dt="2021-07-16T15:40:33.417" v="1024" actId="1076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E9ADFB50-4F0A-AECB-ADEA-5F899F25469E}" dt="2021-07-16T15:40:33.417" v="1024" actId="1076"/>
          <ac:spMkLst>
            <pc:docMk/>
            <pc:sldMk cId="1096630456" sldId="259"/>
            <ac:spMk id="5" creationId="{BE4D8F8C-3BC0-4E90-94A1-3ADACE7B4FC9}"/>
          </ac:spMkLst>
        </pc:spChg>
        <pc:picChg chg="mod">
          <ac:chgData name="Sang Yeol Baek" userId="S::sangyeolbaek@comgenusa.com::41017a69-d405-49cd-8b3d-b8337a04db21" providerId="AD" clId="Web-{E9ADFB50-4F0A-AECB-ADEA-5F899F25469E}" dt="2021-07-16T15:40:31.011" v="1023" actId="1076"/>
          <ac:picMkLst>
            <pc:docMk/>
            <pc:sldMk cId="1096630456" sldId="259"/>
            <ac:picMk id="6" creationId="{8265C1AA-395C-4805-9565-ABCC37374EC9}"/>
          </ac:picMkLst>
        </pc:picChg>
      </pc:sldChg>
      <pc:sldChg chg="addSp delSp modSp">
        <pc:chgData name="Sang Yeol Baek" userId="S::sangyeolbaek@comgenusa.com::41017a69-d405-49cd-8b3d-b8337a04db21" providerId="AD" clId="Web-{E9ADFB50-4F0A-AECB-ADEA-5F899F25469E}" dt="2021-07-16T15:10:17.070" v="680" actId="1076"/>
        <pc:sldMkLst>
          <pc:docMk/>
          <pc:sldMk cId="27206224" sldId="270"/>
        </pc:sldMkLst>
        <pc:spChg chg="mod">
          <ac:chgData name="Sang Yeol Baek" userId="S::sangyeolbaek@comgenusa.com::41017a69-d405-49cd-8b3d-b8337a04db21" providerId="AD" clId="Web-{E9ADFB50-4F0A-AECB-ADEA-5F899F25469E}" dt="2021-07-16T15:10:12.180" v="678" actId="20577"/>
          <ac:spMkLst>
            <pc:docMk/>
            <pc:sldMk cId="27206224" sldId="270"/>
            <ac:spMk id="5" creationId="{0A0158E4-A10D-4A7F-9844-6E38A7039873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5:01:07.680" v="309" actId="20577"/>
          <ac:spMkLst>
            <pc:docMk/>
            <pc:sldMk cId="27206224" sldId="270"/>
            <ac:spMk id="7" creationId="{29F1DF39-826B-4609-88CB-2C13B27A6F89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4:59:07.739" v="247" actId="1076"/>
          <ac:spMkLst>
            <pc:docMk/>
            <pc:sldMk cId="27206224" sldId="270"/>
            <ac:spMk id="13" creationId="{7FD1F1F5-D5C9-4C6E-A045-8E02EEB887CF}"/>
          </ac:spMkLst>
        </pc:spChg>
        <pc:spChg chg="mod ord">
          <ac:chgData name="Sang Yeol Baek" userId="S::sangyeolbaek@comgenusa.com::41017a69-d405-49cd-8b3d-b8337a04db21" providerId="AD" clId="Web-{E9ADFB50-4F0A-AECB-ADEA-5F899F25469E}" dt="2021-07-16T15:10:17.070" v="680" actId="1076"/>
          <ac:spMkLst>
            <pc:docMk/>
            <pc:sldMk cId="27206224" sldId="270"/>
            <ac:spMk id="17" creationId="{0009BCFD-4245-4376-B0B2-C44BB8CE8634}"/>
          </ac:spMkLst>
        </pc:spChg>
        <pc:spChg chg="mod ord">
          <ac:chgData name="Sang Yeol Baek" userId="S::sangyeolbaek@comgenusa.com::41017a69-d405-49cd-8b3d-b8337a04db21" providerId="AD" clId="Web-{E9ADFB50-4F0A-AECB-ADEA-5F899F25469E}" dt="2021-07-16T15:02:14.573" v="340" actId="14100"/>
          <ac:spMkLst>
            <pc:docMk/>
            <pc:sldMk cId="27206224" sldId="270"/>
            <ac:spMk id="19" creationId="{088A6684-4D2B-487C-B31C-AE813779AD26}"/>
          </ac:spMkLst>
        </pc:spChg>
        <pc:spChg chg="add del mod">
          <ac:chgData name="Sang Yeol Baek" userId="S::sangyeolbaek@comgenusa.com::41017a69-d405-49cd-8b3d-b8337a04db21" providerId="AD" clId="Web-{E9ADFB50-4F0A-AECB-ADEA-5F899F25469E}" dt="2021-07-16T15:02:50.183" v="346"/>
          <ac:spMkLst>
            <pc:docMk/>
            <pc:sldMk cId="27206224" sldId="270"/>
            <ac:spMk id="22" creationId="{93EEA66D-D4CD-4184-98F6-1737EDBC3A68}"/>
          </ac:spMkLst>
        </pc:spChg>
        <pc:spChg chg="add del">
          <ac:chgData name="Sang Yeol Baek" userId="S::sangyeolbaek@comgenusa.com::41017a69-d405-49cd-8b3d-b8337a04db21" providerId="AD" clId="Web-{E9ADFB50-4F0A-AECB-ADEA-5F899F25469E}" dt="2021-07-16T15:02:32.870" v="342"/>
          <ac:spMkLst>
            <pc:docMk/>
            <pc:sldMk cId="27206224" sldId="270"/>
            <ac:spMk id="23" creationId="{871C3F73-6F64-4D24-B305-1D5ED00546FB}"/>
          </ac:spMkLst>
        </pc:spChg>
        <pc:picChg chg="add mod ord">
          <ac:chgData name="Sang Yeol Baek" userId="S::sangyeolbaek@comgenusa.com::41017a69-d405-49cd-8b3d-b8337a04db21" providerId="AD" clId="Web-{E9ADFB50-4F0A-AECB-ADEA-5F899F25469E}" dt="2021-07-16T14:57:35.002" v="196"/>
          <ac:picMkLst>
            <pc:docMk/>
            <pc:sldMk cId="27206224" sldId="270"/>
            <ac:picMk id="3" creationId="{9222CCF9-E16D-49AE-B0D8-56B0A4DE6112}"/>
          </ac:picMkLst>
        </pc:picChg>
        <pc:picChg chg="del">
          <ac:chgData name="Sang Yeol Baek" userId="S::sangyeolbaek@comgenusa.com::41017a69-d405-49cd-8b3d-b8337a04db21" providerId="AD" clId="Web-{E9ADFB50-4F0A-AECB-ADEA-5F899F25469E}" dt="2021-07-16T14:56:38.157" v="174"/>
          <ac:picMkLst>
            <pc:docMk/>
            <pc:sldMk cId="27206224" sldId="270"/>
            <ac:picMk id="4" creationId="{F026DDC1-D29E-484F-BE35-9EF499C5700E}"/>
          </ac:picMkLst>
        </pc:picChg>
        <pc:picChg chg="add mod ord">
          <ac:chgData name="Sang Yeol Baek" userId="S::sangyeolbaek@comgenusa.com::41017a69-d405-49cd-8b3d-b8337a04db21" providerId="AD" clId="Web-{E9ADFB50-4F0A-AECB-ADEA-5F899F25469E}" dt="2021-07-16T14:57:35.221" v="206"/>
          <ac:picMkLst>
            <pc:docMk/>
            <pc:sldMk cId="27206224" sldId="270"/>
            <ac:picMk id="6" creationId="{E1468BE5-4DF6-4420-A49C-70402F7F0B11}"/>
          </ac:picMkLst>
        </pc:picChg>
        <pc:picChg chg="del">
          <ac:chgData name="Sang Yeol Baek" userId="S::sangyeolbaek@comgenusa.com::41017a69-d405-49cd-8b3d-b8337a04db21" providerId="AD" clId="Web-{E9ADFB50-4F0A-AECB-ADEA-5F899F25469E}" dt="2021-07-16T14:57:14.658" v="177"/>
          <ac:picMkLst>
            <pc:docMk/>
            <pc:sldMk cId="27206224" sldId="270"/>
            <ac:picMk id="12" creationId="{4BAD1145-04A9-4218-84CD-9FBA74AE0E04}"/>
          </ac:picMkLst>
        </pc:picChg>
        <pc:cxnChg chg="mod">
          <ac:chgData name="Sang Yeol Baek" userId="S::sangyeolbaek@comgenusa.com::41017a69-d405-49cd-8b3d-b8337a04db21" providerId="AD" clId="Web-{E9ADFB50-4F0A-AECB-ADEA-5F899F25469E}" dt="2021-07-16T15:01:05.274" v="308" actId="14100"/>
          <ac:cxnSpMkLst>
            <pc:docMk/>
            <pc:sldMk cId="27206224" sldId="270"/>
            <ac:cxnSpMk id="10" creationId="{B0DE97A8-909B-4EBD-8302-8573ED1A2BBD}"/>
          </ac:cxnSpMkLst>
        </pc:cxnChg>
        <pc:cxnChg chg="mod">
          <ac:chgData name="Sang Yeol Baek" userId="S::sangyeolbaek@comgenusa.com::41017a69-d405-49cd-8b3d-b8337a04db21" providerId="AD" clId="Web-{E9ADFB50-4F0A-AECB-ADEA-5F899F25469E}" dt="2021-07-16T14:59:10.958" v="248" actId="14100"/>
          <ac:cxnSpMkLst>
            <pc:docMk/>
            <pc:sldMk cId="27206224" sldId="270"/>
            <ac:cxnSpMk id="15" creationId="{89751629-2505-45BE-AEC8-A2AC47BA7BE6}"/>
          </ac:cxnSpMkLst>
        </pc:cxnChg>
        <pc:cxnChg chg="mod">
          <ac:chgData name="Sang Yeol Baek" userId="S::sangyeolbaek@comgenusa.com::41017a69-d405-49cd-8b3d-b8337a04db21" providerId="AD" clId="Web-{E9ADFB50-4F0A-AECB-ADEA-5F899F25469E}" dt="2021-07-16T15:02:48.042" v="345" actId="14100"/>
          <ac:cxnSpMkLst>
            <pc:docMk/>
            <pc:sldMk cId="27206224" sldId="270"/>
            <ac:cxnSpMk id="16" creationId="{E892002D-A469-408C-90B8-4EEDC4E0AA96}"/>
          </ac:cxnSpMkLst>
        </pc:cxnChg>
        <pc:cxnChg chg="mod ord">
          <ac:chgData name="Sang Yeol Baek" userId="S::sangyeolbaek@comgenusa.com::41017a69-d405-49cd-8b3d-b8337a04db21" providerId="AD" clId="Web-{E9ADFB50-4F0A-AECB-ADEA-5F899F25469E}" dt="2021-07-16T15:10:14.008" v="679" actId="14100"/>
          <ac:cxnSpMkLst>
            <pc:docMk/>
            <pc:sldMk cId="27206224" sldId="270"/>
            <ac:cxnSpMk id="18" creationId="{4E6F9FFF-02A7-4FEF-9FA1-2A62BCA5162A}"/>
          </ac:cxnSpMkLst>
        </pc:cxnChg>
        <pc:cxnChg chg="mod ord">
          <ac:chgData name="Sang Yeol Baek" userId="S::sangyeolbaek@comgenusa.com::41017a69-d405-49cd-8b3d-b8337a04db21" providerId="AD" clId="Web-{E9ADFB50-4F0A-AECB-ADEA-5F899F25469E}" dt="2021-07-16T15:02:03.666" v="317" actId="14100"/>
          <ac:cxnSpMkLst>
            <pc:docMk/>
            <pc:sldMk cId="27206224" sldId="270"/>
            <ac:cxnSpMk id="20" creationId="{8AB15553-5EBD-4AEA-A363-4A72A215E21F}"/>
          </ac:cxnSpMkLst>
        </pc:cxnChg>
      </pc:sldChg>
      <pc:sldChg chg="addSp delSp modSp">
        <pc:chgData name="Sang Yeol Baek" userId="S::sangyeolbaek@comgenusa.com::41017a69-d405-49cd-8b3d-b8337a04db21" providerId="AD" clId="Web-{E9ADFB50-4F0A-AECB-ADEA-5F899F25469E}" dt="2021-07-16T15:40:12.823" v="1022" actId="1076"/>
        <pc:sldMkLst>
          <pc:docMk/>
          <pc:sldMk cId="3468168756" sldId="271"/>
        </pc:sldMkLst>
        <pc:spChg chg="add mod">
          <ac:chgData name="Sang Yeol Baek" userId="S::sangyeolbaek@comgenusa.com::41017a69-d405-49cd-8b3d-b8337a04db21" providerId="AD" clId="Web-{E9ADFB50-4F0A-AECB-ADEA-5F899F25469E}" dt="2021-07-16T15:26:10.346" v="845" actId="14100"/>
          <ac:spMkLst>
            <pc:docMk/>
            <pc:sldMk cId="3468168756" sldId="271"/>
            <ac:spMk id="4" creationId="{2B6BB664-C4A5-4662-9BA2-B8F8108AC62A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5:40:12.823" v="1022" actId="1076"/>
          <ac:spMkLst>
            <pc:docMk/>
            <pc:sldMk cId="3468168756" sldId="271"/>
            <ac:spMk id="5" creationId="{0A0158E4-A10D-4A7F-9844-6E38A7039873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5:20:56.385" v="710" actId="1076"/>
          <ac:spMkLst>
            <pc:docMk/>
            <pc:sldMk cId="3468168756" sldId="271"/>
            <ac:spMk id="7" creationId="{66CDA47C-9F51-4373-BA4B-A840B8E0CA15}"/>
          </ac:spMkLst>
        </pc:spChg>
        <pc:spChg chg="add mod">
          <ac:chgData name="Sang Yeol Baek" userId="S::sangyeolbaek@comgenusa.com::41017a69-d405-49cd-8b3d-b8337a04db21" providerId="AD" clId="Web-{E9ADFB50-4F0A-AECB-ADEA-5F899F25469E}" dt="2021-07-16T15:20:49.775" v="709" actId="14100"/>
          <ac:spMkLst>
            <pc:docMk/>
            <pc:sldMk cId="3468168756" sldId="271"/>
            <ac:spMk id="10" creationId="{1DE99050-9535-4236-BBB4-DD8502EEC2A8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5:22:43.388" v="795" actId="20577"/>
          <ac:spMkLst>
            <pc:docMk/>
            <pc:sldMk cId="3468168756" sldId="271"/>
            <ac:spMk id="12" creationId="{3CC96E8E-DA49-4D97-BC29-87FBA797742D}"/>
          </ac:spMkLst>
        </pc:spChg>
        <pc:spChg chg="add mod">
          <ac:chgData name="Sang Yeol Baek" userId="S::sangyeolbaek@comgenusa.com::41017a69-d405-49cd-8b3d-b8337a04db21" providerId="AD" clId="Web-{E9ADFB50-4F0A-AECB-ADEA-5F899F25469E}" dt="2021-07-16T15:37:50.569" v="903" actId="20577"/>
          <ac:spMkLst>
            <pc:docMk/>
            <pc:sldMk cId="3468168756" sldId="271"/>
            <ac:spMk id="14" creationId="{6FBBE6C2-5D8F-4182-86D4-1DBD1FD11515}"/>
          </ac:spMkLst>
        </pc:spChg>
        <pc:picChg chg="add del mod">
          <ac:chgData name="Sang Yeol Baek" userId="S::sangyeolbaek@comgenusa.com::41017a69-d405-49cd-8b3d-b8337a04db21" providerId="AD" clId="Web-{E9ADFB50-4F0A-AECB-ADEA-5F899F25469E}" dt="2021-07-16T15:25:54.096" v="840"/>
          <ac:picMkLst>
            <pc:docMk/>
            <pc:sldMk cId="3468168756" sldId="271"/>
            <ac:picMk id="2" creationId="{10CEDACD-2C37-412C-8968-C91D292977E3}"/>
          </ac:picMkLst>
        </pc:picChg>
        <pc:picChg chg="mod modCrop">
          <ac:chgData name="Sang Yeol Baek" userId="S::sangyeolbaek@comgenusa.com::41017a69-d405-49cd-8b3d-b8337a04db21" providerId="AD" clId="Web-{E9ADFB50-4F0A-AECB-ADEA-5F899F25469E}" dt="2021-07-16T15:20:38.040" v="706" actId="1076"/>
          <ac:picMkLst>
            <pc:docMk/>
            <pc:sldMk cId="3468168756" sldId="271"/>
            <ac:picMk id="3" creationId="{D2AF1762-BE38-4FE4-8EEB-846AFDE7E42A}"/>
          </ac:picMkLst>
        </pc:picChg>
        <pc:picChg chg="mod modCrop">
          <ac:chgData name="Sang Yeol Baek" userId="S::sangyeolbaek@comgenusa.com::41017a69-d405-49cd-8b3d-b8337a04db21" providerId="AD" clId="Web-{E9ADFB50-4F0A-AECB-ADEA-5F899F25469E}" dt="2021-07-16T15:21:32.042" v="713" actId="1076"/>
          <ac:picMkLst>
            <pc:docMk/>
            <pc:sldMk cId="3468168756" sldId="271"/>
            <ac:picMk id="6" creationId="{C50EF23B-9565-4881-B608-B6341FCDC93B}"/>
          </ac:picMkLst>
        </pc:picChg>
        <pc:picChg chg="add mod ord">
          <ac:chgData name="Sang Yeol Baek" userId="S::sangyeolbaek@comgenusa.com::41017a69-d405-49cd-8b3d-b8337a04db21" providerId="AD" clId="Web-{E9ADFB50-4F0A-AECB-ADEA-5F899F25469E}" dt="2021-07-16T15:26:06.628" v="843" actId="1076"/>
          <ac:picMkLst>
            <pc:docMk/>
            <pc:sldMk cId="3468168756" sldId="271"/>
            <ac:picMk id="9" creationId="{A74C0C19-67F6-4B46-97B6-0A48CE6F4B2F}"/>
          </ac:picMkLst>
        </pc:picChg>
        <pc:picChg chg="add mod">
          <ac:chgData name="Sang Yeol Baek" userId="S::sangyeolbaek@comgenusa.com::41017a69-d405-49cd-8b3d-b8337a04db21" providerId="AD" clId="Web-{E9ADFB50-4F0A-AECB-ADEA-5F899F25469E}" dt="2021-07-16T15:37:22.990" v="880" actId="1076"/>
          <ac:picMkLst>
            <pc:docMk/>
            <pc:sldMk cId="3468168756" sldId="271"/>
            <ac:picMk id="11" creationId="{54667E66-3146-470A-9234-DC0670EEAEFF}"/>
          </ac:picMkLst>
        </pc:picChg>
      </pc:sldChg>
      <pc:sldChg chg="addSp modSp del">
        <pc:chgData name="Sang Yeol Baek" userId="S::sangyeolbaek@comgenusa.com::41017a69-d405-49cd-8b3d-b8337a04db21" providerId="AD" clId="Web-{E9ADFB50-4F0A-AECB-ADEA-5F899F25469E}" dt="2021-07-16T15:37:58.913" v="904"/>
        <pc:sldMkLst>
          <pc:docMk/>
          <pc:sldMk cId="1700427026" sldId="274"/>
        </pc:sldMkLst>
        <pc:spChg chg="mod">
          <ac:chgData name="Sang Yeol Baek" userId="S::sangyeolbaek@comgenusa.com::41017a69-d405-49cd-8b3d-b8337a04db21" providerId="AD" clId="Web-{E9ADFB50-4F0A-AECB-ADEA-5F899F25469E}" dt="2021-07-16T15:36:15.160" v="860" actId="20577"/>
          <ac:spMkLst>
            <pc:docMk/>
            <pc:sldMk cId="1700427026" sldId="274"/>
            <ac:spMk id="5" creationId="{0A0158E4-A10D-4A7F-9844-6E38A7039873}"/>
          </ac:spMkLst>
        </pc:spChg>
        <pc:picChg chg="mod">
          <ac:chgData name="Sang Yeol Baek" userId="S::sangyeolbaek@comgenusa.com::41017a69-d405-49cd-8b3d-b8337a04db21" providerId="AD" clId="Web-{E9ADFB50-4F0A-AECB-ADEA-5F899F25469E}" dt="2021-07-16T15:36:25.426" v="865" actId="1076"/>
          <ac:picMkLst>
            <pc:docMk/>
            <pc:sldMk cId="1700427026" sldId="274"/>
            <ac:picMk id="2" creationId="{4742C3D3-267B-4854-953C-7492750C3E94}"/>
          </ac:picMkLst>
        </pc:picChg>
        <pc:picChg chg="add mod">
          <ac:chgData name="Sang Yeol Baek" userId="S::sangyeolbaek@comgenusa.com::41017a69-d405-49cd-8b3d-b8337a04db21" providerId="AD" clId="Web-{E9ADFB50-4F0A-AECB-ADEA-5F899F25469E}" dt="2021-07-16T15:36:23.723" v="864" actId="1076"/>
          <ac:picMkLst>
            <pc:docMk/>
            <pc:sldMk cId="1700427026" sldId="274"/>
            <ac:picMk id="3" creationId="{D4F04F04-A35E-4E32-9286-D7EF6E3553F8}"/>
          </ac:picMkLst>
        </pc:picChg>
      </pc:sldChg>
      <pc:sldChg chg="addSp modSp">
        <pc:chgData name="Sang Yeol Baek" userId="S::sangyeolbaek@comgenusa.com::41017a69-d405-49cd-8b3d-b8337a04db21" providerId="AD" clId="Web-{E9ADFB50-4F0A-AECB-ADEA-5F899F25469E}" dt="2021-07-16T16:06:26.304" v="1228" actId="20577"/>
        <pc:sldMkLst>
          <pc:docMk/>
          <pc:sldMk cId="3980589323" sldId="279"/>
        </pc:sldMkLst>
        <pc:spChg chg="add mod">
          <ac:chgData name="Sang Yeol Baek" userId="S::sangyeolbaek@comgenusa.com::41017a69-d405-49cd-8b3d-b8337a04db21" providerId="AD" clId="Web-{E9ADFB50-4F0A-AECB-ADEA-5F899F25469E}" dt="2021-07-16T15:57:00.522" v="1032" actId="1076"/>
          <ac:spMkLst>
            <pc:docMk/>
            <pc:sldMk cId="3980589323" sldId="279"/>
            <ac:spMk id="3" creationId="{6325A5C3-ADB5-4028-B04E-5051C012395D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16:06:26.304" v="1228" actId="20577"/>
          <ac:spMkLst>
            <pc:docMk/>
            <pc:sldMk cId="3980589323" sldId="279"/>
            <ac:spMk id="14" creationId="{61970E3E-5E14-4D48-BCA3-F43815427395}"/>
          </ac:spMkLst>
        </pc:spChg>
      </pc:sldChg>
      <pc:sldChg chg="modSp">
        <pc:chgData name="Sang Yeol Baek" userId="S::sangyeolbaek@comgenusa.com::41017a69-d405-49cd-8b3d-b8337a04db21" providerId="AD" clId="Web-{E9ADFB50-4F0A-AECB-ADEA-5F899F25469E}" dt="2021-07-16T20:33:29.483" v="3604" actId="20577"/>
        <pc:sldMkLst>
          <pc:docMk/>
          <pc:sldMk cId="1172786999" sldId="301"/>
        </pc:sldMkLst>
        <pc:spChg chg="mod">
          <ac:chgData name="Sang Yeol Baek" userId="S::sangyeolbaek@comgenusa.com::41017a69-d405-49cd-8b3d-b8337a04db21" providerId="AD" clId="Web-{E9ADFB50-4F0A-AECB-ADEA-5F899F25469E}" dt="2021-07-16T20:33:29.483" v="3604" actId="20577"/>
          <ac:spMkLst>
            <pc:docMk/>
            <pc:sldMk cId="1172786999" sldId="301"/>
            <ac:spMk id="4" creationId="{2BF7B656-B0EA-4F74-B98F-14FA9B71B1C6}"/>
          </ac:spMkLst>
        </pc:spChg>
      </pc:sldChg>
      <pc:sldChg chg="addSp delSp modSp add ord replId">
        <pc:chgData name="Sang Yeol Baek" userId="S::sangyeolbaek@comgenusa.com::41017a69-d405-49cd-8b3d-b8337a04db21" providerId="AD" clId="Web-{E9ADFB50-4F0A-AECB-ADEA-5F899F25469E}" dt="2021-07-16T20:28:36.474" v="3597" actId="14100"/>
        <pc:sldMkLst>
          <pc:docMk/>
          <pc:sldMk cId="3686709974" sldId="313"/>
        </pc:sldMkLst>
        <pc:spChg chg="mod">
          <ac:chgData name="Sang Yeol Baek" userId="S::sangyeolbaek@comgenusa.com::41017a69-d405-49cd-8b3d-b8337a04db21" providerId="AD" clId="Web-{E9ADFB50-4F0A-AECB-ADEA-5F899F25469E}" dt="2021-07-16T20:28:31.442" v="3595" actId="20577"/>
          <ac:spMkLst>
            <pc:docMk/>
            <pc:sldMk cId="3686709974" sldId="313"/>
            <ac:spMk id="2" creationId="{A1F85E7F-004A-45D1-824E-A23E359BDC5C}"/>
          </ac:spMkLst>
        </pc:spChg>
        <pc:spChg chg="mod">
          <ac:chgData name="Sang Yeol Baek" userId="S::sangyeolbaek@comgenusa.com::41017a69-d405-49cd-8b3d-b8337a04db21" providerId="AD" clId="Web-{E9ADFB50-4F0A-AECB-ADEA-5F899F25469E}" dt="2021-07-16T20:28:36.474" v="3597" actId="14100"/>
          <ac:spMkLst>
            <pc:docMk/>
            <pc:sldMk cId="3686709974" sldId="313"/>
            <ac:spMk id="4" creationId="{2BF7B656-B0EA-4F74-B98F-14FA9B71B1C6}"/>
          </ac:spMkLst>
        </pc:spChg>
        <pc:spChg chg="add del mod">
          <ac:chgData name="Sang Yeol Baek" userId="S::sangyeolbaek@comgenusa.com::41017a69-d405-49cd-8b3d-b8337a04db21" providerId="AD" clId="Web-{E9ADFB50-4F0A-AECB-ADEA-5F899F25469E}" dt="2021-07-16T20:26:54.752" v="3579"/>
          <ac:spMkLst>
            <pc:docMk/>
            <pc:sldMk cId="3686709974" sldId="313"/>
            <ac:spMk id="6" creationId="{F3313E8E-D406-4C5E-A50E-2256B0355EB1}"/>
          </ac:spMkLst>
        </pc:spChg>
        <pc:spChg chg="add del mod">
          <ac:chgData name="Sang Yeol Baek" userId="S::sangyeolbaek@comgenusa.com::41017a69-d405-49cd-8b3d-b8337a04db21" providerId="AD" clId="Web-{E9ADFB50-4F0A-AECB-ADEA-5F899F25469E}" dt="2021-07-16T20:27:58.332" v="3594"/>
          <ac:spMkLst>
            <pc:docMk/>
            <pc:sldMk cId="3686709974" sldId="313"/>
            <ac:spMk id="7" creationId="{605F41BE-274E-49EB-BF21-461BA957A48F}"/>
          </ac:spMkLst>
        </pc:spChg>
        <pc:spChg chg="del">
          <ac:chgData name="Sang Yeol Baek" userId="S::sangyeolbaek@comgenusa.com::41017a69-d405-49cd-8b3d-b8337a04db21" providerId="AD" clId="Web-{E9ADFB50-4F0A-AECB-ADEA-5F899F25469E}" dt="2021-07-16T18:08:58.841" v="1243"/>
          <ac:spMkLst>
            <pc:docMk/>
            <pc:sldMk cId="3686709974" sldId="313"/>
            <ac:spMk id="14" creationId="{59696B49-DC14-4031-9790-A0D22E824639}"/>
          </ac:spMkLst>
        </pc:spChg>
        <pc:spChg chg="del">
          <ac:chgData name="Sang Yeol Baek" userId="S::sangyeolbaek@comgenusa.com::41017a69-d405-49cd-8b3d-b8337a04db21" providerId="AD" clId="Web-{E9ADFB50-4F0A-AECB-ADEA-5F899F25469E}" dt="2021-07-16T18:08:58.841" v="1242"/>
          <ac:spMkLst>
            <pc:docMk/>
            <pc:sldMk cId="3686709974" sldId="313"/>
            <ac:spMk id="16" creationId="{36A0857D-19A4-4256-853A-50F5DB15A5EA}"/>
          </ac:spMkLst>
        </pc:spChg>
        <pc:picChg chg="del">
          <ac:chgData name="Sang Yeol Baek" userId="S::sangyeolbaek@comgenusa.com::41017a69-d405-49cd-8b3d-b8337a04db21" providerId="AD" clId="Web-{E9ADFB50-4F0A-AECB-ADEA-5F899F25469E}" dt="2021-07-16T18:08:58.841" v="1244"/>
          <ac:picMkLst>
            <pc:docMk/>
            <pc:sldMk cId="3686709974" sldId="313"/>
            <ac:picMk id="3" creationId="{B6596A56-682E-4016-8E97-75EE1F5FC965}"/>
          </ac:picMkLst>
        </pc:picChg>
        <pc:picChg chg="add del mod">
          <ac:chgData name="Sang Yeol Baek" userId="S::sangyeolbaek@comgenusa.com::41017a69-d405-49cd-8b3d-b8337a04db21" providerId="AD" clId="Web-{E9ADFB50-4F0A-AECB-ADEA-5F899F25469E}" dt="2021-07-16T20:28:32.989" v="3596"/>
          <ac:picMkLst>
            <pc:docMk/>
            <pc:sldMk cId="3686709974" sldId="313"/>
            <ac:picMk id="5" creationId="{5025BF4B-B807-4531-912D-AD7AC5EC70C0}"/>
          </ac:picMkLst>
        </pc:picChg>
        <pc:picChg chg="del">
          <ac:chgData name="Sang Yeol Baek" userId="S::sangyeolbaek@comgenusa.com::41017a69-d405-49cd-8b3d-b8337a04db21" providerId="AD" clId="Web-{E9ADFB50-4F0A-AECB-ADEA-5F899F25469E}" dt="2021-07-16T18:27:32.550" v="1419"/>
          <ac:picMkLst>
            <pc:docMk/>
            <pc:sldMk cId="3686709974" sldId="313"/>
            <ac:picMk id="12" creationId="{E472EC11-8F90-472E-A13D-40B11E6F3293}"/>
          </ac:picMkLst>
        </pc:picChg>
        <pc:cxnChg chg="del">
          <ac:chgData name="Sang Yeol Baek" userId="S::sangyeolbaek@comgenusa.com::41017a69-d405-49cd-8b3d-b8337a04db21" providerId="AD" clId="Web-{E9ADFB50-4F0A-AECB-ADEA-5F899F25469E}" dt="2021-07-16T18:08:58.841" v="1241"/>
          <ac:cxnSpMkLst>
            <pc:docMk/>
            <pc:sldMk cId="3686709974" sldId="313"/>
            <ac:cxnSpMk id="18" creationId="{A9D0C2E5-B082-488E-9AE7-D673F9D322B2}"/>
          </ac:cxnSpMkLst>
        </pc:cxnChg>
      </pc:sldChg>
      <pc:sldChg chg="addSp delSp modSp add ord replId">
        <pc:chgData name="Sang Yeol Baek" userId="S::sangyeolbaek@comgenusa.com::41017a69-d405-49cd-8b3d-b8337a04db21" providerId="AD" clId="Web-{E9ADFB50-4F0A-AECB-ADEA-5F899F25469E}" dt="2021-07-16T20:24:59.342" v="3561" actId="14100"/>
        <pc:sldMkLst>
          <pc:docMk/>
          <pc:sldMk cId="4147316643" sldId="314"/>
        </pc:sldMkLst>
        <pc:spChg chg="del">
          <ac:chgData name="Sang Yeol Baek" userId="S::sangyeolbaek@comgenusa.com::41017a69-d405-49cd-8b3d-b8337a04db21" providerId="AD" clId="Web-{E9ADFB50-4F0A-AECB-ADEA-5F899F25469E}" dt="2021-07-16T19:07:32.784" v="2055"/>
          <ac:spMkLst>
            <pc:docMk/>
            <pc:sldMk cId="4147316643" sldId="314"/>
            <ac:spMk id="3" creationId="{DA18378B-8907-4525-8378-38237B122363}"/>
          </ac:spMkLst>
        </pc:spChg>
        <pc:spChg chg="add del mod">
          <ac:chgData name="Sang Yeol Baek" userId="S::sangyeolbaek@comgenusa.com::41017a69-d405-49cd-8b3d-b8337a04db21" providerId="AD" clId="Web-{E9ADFB50-4F0A-AECB-ADEA-5F899F25469E}" dt="2021-07-16T20:24:59.342" v="3561" actId="14100"/>
          <ac:spMkLst>
            <pc:docMk/>
            <pc:sldMk cId="4147316643" sldId="314"/>
            <ac:spMk id="8" creationId="{2E7E54EB-4A79-4F58-A301-0DC7ECD67DBC}"/>
          </ac:spMkLst>
        </pc:spChg>
        <pc:picChg chg="del">
          <ac:chgData name="Sang Yeol Baek" userId="S::sangyeolbaek@comgenusa.com::41017a69-d405-49cd-8b3d-b8337a04db21" providerId="AD" clId="Web-{E9ADFB50-4F0A-AECB-ADEA-5F899F25469E}" dt="2021-07-16T19:07:29.597" v="2054"/>
          <ac:picMkLst>
            <pc:docMk/>
            <pc:sldMk cId="4147316643" sldId="314"/>
            <ac:picMk id="2" creationId="{3BF73289-FAA8-4D2B-A668-7EC66BAEFBD2}"/>
          </ac:picMkLst>
        </pc:picChg>
      </pc:sldChg>
      <pc:sldChg chg="modSp add replId">
        <pc:chgData name="Sang Yeol Baek" userId="S::sangyeolbaek@comgenusa.com::41017a69-d405-49cd-8b3d-b8337a04db21" providerId="AD" clId="Web-{E9ADFB50-4F0A-AECB-ADEA-5F899F25469E}" dt="2021-07-16T20:22:36.696" v="3553" actId="20577"/>
        <pc:sldMkLst>
          <pc:docMk/>
          <pc:sldMk cId="3427923059" sldId="315"/>
        </pc:sldMkLst>
        <pc:spChg chg="mod">
          <ac:chgData name="Sang Yeol Baek" userId="S::sangyeolbaek@comgenusa.com::41017a69-d405-49cd-8b3d-b8337a04db21" providerId="AD" clId="Web-{E9ADFB50-4F0A-AECB-ADEA-5F899F25469E}" dt="2021-07-16T20:22:36.696" v="3553" actId="20577"/>
          <ac:spMkLst>
            <pc:docMk/>
            <pc:sldMk cId="3427923059" sldId="315"/>
            <ac:spMk id="8" creationId="{2E7E54EB-4A79-4F58-A301-0DC7ECD67DBC}"/>
          </ac:spMkLst>
        </pc:spChg>
      </pc:sldChg>
    </pc:docChg>
  </pc:docChgLst>
  <pc:docChgLst>
    <pc:chgData name="Sang Yeol Baek" userId="S::sangyeolbaek@comgenusa.com::41017a69-d405-49cd-8b3d-b8337a04db21" providerId="AD" clId="Web-{B73C2E70-226D-93AB-61FA-EEF502C5F99C}"/>
    <pc:docChg chg="modSld">
      <pc:chgData name="Sang Yeol Baek" userId="S::sangyeolbaek@comgenusa.com::41017a69-d405-49cd-8b3d-b8337a04db21" providerId="AD" clId="Web-{B73C2E70-226D-93AB-61FA-EEF502C5F99C}" dt="2021-06-07T18:27:18.717" v="35" actId="1076"/>
      <pc:docMkLst>
        <pc:docMk/>
      </pc:docMkLst>
      <pc:sldChg chg="addSp delSp modSp">
        <pc:chgData name="Sang Yeol Baek" userId="S::sangyeolbaek@comgenusa.com::41017a69-d405-49cd-8b3d-b8337a04db21" providerId="AD" clId="Web-{B73C2E70-226D-93AB-61FA-EEF502C5F99C}" dt="2021-06-07T18:25:21.730" v="17" actId="1076"/>
        <pc:sldMkLst>
          <pc:docMk/>
          <pc:sldMk cId="2533036549" sldId="267"/>
        </pc:sldMkLst>
        <pc:picChg chg="del">
          <ac:chgData name="Sang Yeol Baek" userId="S::sangyeolbaek@comgenusa.com::41017a69-d405-49cd-8b3d-b8337a04db21" providerId="AD" clId="Web-{B73C2E70-226D-93AB-61FA-EEF502C5F99C}" dt="2021-06-07T18:25:06.010" v="12"/>
          <ac:picMkLst>
            <pc:docMk/>
            <pc:sldMk cId="2533036549" sldId="267"/>
            <ac:picMk id="3" creationId="{BC392FE8-0BBB-4284-89C8-5EFD4F8BC434}"/>
          </ac:picMkLst>
        </pc:picChg>
        <pc:picChg chg="add mod ord">
          <ac:chgData name="Sang Yeol Baek" userId="S::sangyeolbaek@comgenusa.com::41017a69-d405-49cd-8b3d-b8337a04db21" providerId="AD" clId="Web-{B73C2E70-226D-93AB-61FA-EEF502C5F99C}" dt="2021-06-07T18:25:21.730" v="17" actId="1076"/>
          <ac:picMkLst>
            <pc:docMk/>
            <pc:sldMk cId="2533036549" sldId="267"/>
            <ac:picMk id="11" creationId="{41B31189-E686-46EA-877D-4E8273B92DD6}"/>
          </ac:picMkLst>
        </pc:picChg>
      </pc:sldChg>
      <pc:sldChg chg="addSp delSp modSp">
        <pc:chgData name="Sang Yeol Baek" userId="S::sangyeolbaek@comgenusa.com::41017a69-d405-49cd-8b3d-b8337a04db21" providerId="AD" clId="Web-{B73C2E70-226D-93AB-61FA-EEF502C5F99C}" dt="2021-06-07T18:27:18.717" v="35" actId="1076"/>
        <pc:sldMkLst>
          <pc:docMk/>
          <pc:sldMk cId="4195731676" sldId="276"/>
        </pc:sldMkLst>
        <pc:spChg chg="ord">
          <ac:chgData name="Sang Yeol Baek" userId="S::sangyeolbaek@comgenusa.com::41017a69-d405-49cd-8b3d-b8337a04db21" providerId="AD" clId="Web-{B73C2E70-226D-93AB-61FA-EEF502C5F99C}" dt="2021-06-07T18:26:57.779" v="24"/>
          <ac:spMkLst>
            <pc:docMk/>
            <pc:sldMk cId="4195731676" sldId="276"/>
            <ac:spMk id="8" creationId="{2E7E54EB-4A79-4F58-A301-0DC7ECD67DBC}"/>
          </ac:spMkLst>
        </pc:spChg>
        <pc:picChg chg="add del mod">
          <ac:chgData name="Sang Yeol Baek" userId="S::sangyeolbaek@comgenusa.com::41017a69-d405-49cd-8b3d-b8337a04db21" providerId="AD" clId="Web-{B73C2E70-226D-93AB-61FA-EEF502C5F99C}" dt="2021-06-07T18:26:16.559" v="22"/>
          <ac:picMkLst>
            <pc:docMk/>
            <pc:sldMk cId="4195731676" sldId="276"/>
            <ac:picMk id="2" creationId="{4E9C6BD4-61BB-45F0-9704-C8E3DE21F720}"/>
          </ac:picMkLst>
        </pc:picChg>
        <pc:picChg chg="add mod ord">
          <ac:chgData name="Sang Yeol Baek" userId="S::sangyeolbaek@comgenusa.com::41017a69-d405-49cd-8b3d-b8337a04db21" providerId="AD" clId="Web-{B73C2E70-226D-93AB-61FA-EEF502C5F99C}" dt="2021-06-07T18:27:18.717" v="35" actId="1076"/>
          <ac:picMkLst>
            <pc:docMk/>
            <pc:sldMk cId="4195731676" sldId="276"/>
            <ac:picMk id="3" creationId="{8A2996FE-3F70-4E4C-BF17-C267C2F110CF}"/>
          </ac:picMkLst>
        </pc:picChg>
        <pc:picChg chg="del">
          <ac:chgData name="Sang Yeol Baek" userId="S::sangyeolbaek@comgenusa.com::41017a69-d405-49cd-8b3d-b8337a04db21" providerId="AD" clId="Web-{B73C2E70-226D-93AB-61FA-EEF502C5F99C}" dt="2021-06-07T18:26:07.559" v="20"/>
          <ac:picMkLst>
            <pc:docMk/>
            <pc:sldMk cId="4195731676" sldId="276"/>
            <ac:picMk id="7" creationId="{26FEF8DE-FA8F-4F56-B6EF-962337981D99}"/>
          </ac:picMkLst>
        </pc:picChg>
      </pc:sldChg>
      <pc:sldChg chg="addSp delSp modSp">
        <pc:chgData name="Sang Yeol Baek" userId="S::sangyeolbaek@comgenusa.com::41017a69-d405-49cd-8b3d-b8337a04db21" providerId="AD" clId="Web-{B73C2E70-226D-93AB-61FA-EEF502C5F99C}" dt="2021-06-07T18:24:23.165" v="10" actId="14100"/>
        <pc:sldMkLst>
          <pc:docMk/>
          <pc:sldMk cId="1810787583" sldId="277"/>
        </pc:sldMkLst>
        <pc:spChg chg="mod">
          <ac:chgData name="Sang Yeol Baek" userId="S::sangyeolbaek@comgenusa.com::41017a69-d405-49cd-8b3d-b8337a04db21" providerId="AD" clId="Web-{B73C2E70-226D-93AB-61FA-EEF502C5F99C}" dt="2021-06-07T18:24:23.165" v="10" actId="14100"/>
          <ac:spMkLst>
            <pc:docMk/>
            <pc:sldMk cId="1810787583" sldId="277"/>
            <ac:spMk id="4" creationId="{380E5A27-9C0C-401C-BFB4-DF031A17AD8B}"/>
          </ac:spMkLst>
        </pc:spChg>
        <pc:picChg chg="del">
          <ac:chgData name="Sang Yeol Baek" userId="S::sangyeolbaek@comgenusa.com::41017a69-d405-49cd-8b3d-b8337a04db21" providerId="AD" clId="Web-{B73C2E70-226D-93AB-61FA-EEF502C5F99C}" dt="2021-06-07T18:23:39.633" v="0"/>
          <ac:picMkLst>
            <pc:docMk/>
            <pc:sldMk cId="1810787583" sldId="277"/>
            <ac:picMk id="3" creationId="{4E068F94-5EA1-4D1A-AFA0-93012E047010}"/>
          </ac:picMkLst>
        </pc:picChg>
        <pc:picChg chg="add del mod">
          <ac:chgData name="Sang Yeol Baek" userId="S::sangyeolbaek@comgenusa.com::41017a69-d405-49cd-8b3d-b8337a04db21" providerId="AD" clId="Web-{B73C2E70-226D-93AB-61FA-EEF502C5F99C}" dt="2021-06-07T18:24:03.274" v="4"/>
          <ac:picMkLst>
            <pc:docMk/>
            <pc:sldMk cId="1810787583" sldId="277"/>
            <ac:picMk id="5" creationId="{0697B5FB-A45D-433E-A643-C1D3521F3799}"/>
          </ac:picMkLst>
        </pc:picChg>
        <pc:picChg chg="add mod ord">
          <ac:chgData name="Sang Yeol Baek" userId="S::sangyeolbaek@comgenusa.com::41017a69-d405-49cd-8b3d-b8337a04db21" providerId="AD" clId="Web-{B73C2E70-226D-93AB-61FA-EEF502C5F99C}" dt="2021-06-07T18:24:15.024" v="7"/>
          <ac:picMkLst>
            <pc:docMk/>
            <pc:sldMk cId="1810787583" sldId="277"/>
            <ac:picMk id="6" creationId="{B8E49A0A-D155-4D09-8090-D9B7F333BE63}"/>
          </ac:picMkLst>
        </pc:picChg>
      </pc:sldChg>
    </pc:docChg>
  </pc:docChgLst>
  <pc:docChgLst>
    <pc:chgData name="Sang Yeol Baek" userId="S::sangyeolbaek@comgenusa.com::41017a69-d405-49cd-8b3d-b8337a04db21" providerId="AD" clId="Web-{2C5FEB10-87B6-0347-E4A2-8A2D5A674E59}"/>
    <pc:docChg chg="addSld modSld sldOrd">
      <pc:chgData name="Sang Yeol Baek" userId="S::sangyeolbaek@comgenusa.com::41017a69-d405-49cd-8b3d-b8337a04db21" providerId="AD" clId="Web-{2C5FEB10-87B6-0347-E4A2-8A2D5A674E59}" dt="2021-07-13T22:56:36.007" v="1460" actId="1076"/>
      <pc:docMkLst>
        <pc:docMk/>
      </pc:docMkLst>
      <pc:sldChg chg="modSp">
        <pc:chgData name="Sang Yeol Baek" userId="S::sangyeolbaek@comgenusa.com::41017a69-d405-49cd-8b3d-b8337a04db21" providerId="AD" clId="Web-{2C5FEB10-87B6-0347-E4A2-8A2D5A674E59}" dt="2021-07-13T19:46:22.335" v="19" actId="20577"/>
        <pc:sldMkLst>
          <pc:docMk/>
          <pc:sldMk cId="2839359654" sldId="262"/>
        </pc:sldMkLst>
        <pc:spChg chg="mod">
          <ac:chgData name="Sang Yeol Baek" userId="S::sangyeolbaek@comgenusa.com::41017a69-d405-49cd-8b3d-b8337a04db21" providerId="AD" clId="Web-{2C5FEB10-87B6-0347-E4A2-8A2D5A674E59}" dt="2021-07-13T19:46:22.335" v="19" actId="20577"/>
          <ac:spMkLst>
            <pc:docMk/>
            <pc:sldMk cId="2839359654" sldId="262"/>
            <ac:spMk id="2" creationId="{B4D26A52-EBBC-47AB-A561-50AC9512A003}"/>
          </ac:spMkLst>
        </pc:spChg>
      </pc:sldChg>
      <pc:sldChg chg="add replId">
        <pc:chgData name="Sang Yeol Baek" userId="S::sangyeolbaek@comgenusa.com::41017a69-d405-49cd-8b3d-b8337a04db21" providerId="AD" clId="Web-{2C5FEB10-87B6-0347-E4A2-8A2D5A674E59}" dt="2021-07-13T19:45:59.757" v="0"/>
        <pc:sldMkLst>
          <pc:docMk/>
          <pc:sldMk cId="2958466105" sldId="300"/>
        </pc:sldMkLst>
      </pc:sldChg>
      <pc:sldChg chg="addSp delSp modSp add ord replId">
        <pc:chgData name="Sang Yeol Baek" userId="S::sangyeolbaek@comgenusa.com::41017a69-d405-49cd-8b3d-b8337a04db21" providerId="AD" clId="Web-{2C5FEB10-87B6-0347-E4A2-8A2D5A674E59}" dt="2021-07-13T22:33:30.424" v="1434" actId="20577"/>
        <pc:sldMkLst>
          <pc:docMk/>
          <pc:sldMk cId="1172786999" sldId="301"/>
        </pc:sldMkLst>
        <pc:spChg chg="mod">
          <ac:chgData name="Sang Yeol Baek" userId="S::sangyeolbaek@comgenusa.com::41017a69-d405-49cd-8b3d-b8337a04db21" providerId="AD" clId="Web-{2C5FEB10-87B6-0347-E4A2-8A2D5A674E59}" dt="2021-07-13T21:32:32.050" v="1352" actId="20577"/>
          <ac:spMkLst>
            <pc:docMk/>
            <pc:sldMk cId="1172786999" sldId="301"/>
            <ac:spMk id="2" creationId="{A1F85E7F-004A-45D1-824E-A23E359BDC5C}"/>
          </ac:spMkLst>
        </pc:spChg>
        <pc:spChg chg="mod">
          <ac:chgData name="Sang Yeol Baek" userId="S::sangyeolbaek@comgenusa.com::41017a69-d405-49cd-8b3d-b8337a04db21" providerId="AD" clId="Web-{2C5FEB10-87B6-0347-E4A2-8A2D5A674E59}" dt="2021-07-13T22:33:30.424" v="1434" actId="20577"/>
          <ac:spMkLst>
            <pc:docMk/>
            <pc:sldMk cId="1172786999" sldId="301"/>
            <ac:spMk id="4" creationId="{2BF7B656-B0EA-4F74-B98F-14FA9B71B1C6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19:46:56.351" v="29"/>
          <ac:spMkLst>
            <pc:docMk/>
            <pc:sldMk cId="1172786999" sldId="301"/>
            <ac:spMk id="5" creationId="{2CD94F5A-56BF-497B-AF17-65F0C3CDD74E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19:46:56.351" v="28"/>
          <ac:spMkLst>
            <pc:docMk/>
            <pc:sldMk cId="1172786999" sldId="301"/>
            <ac:spMk id="6" creationId="{6A1907AF-3810-4F10-B520-7D4F0D053B16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19:47:02.695" v="30"/>
          <ac:spMkLst>
            <pc:docMk/>
            <pc:sldMk cId="1172786999" sldId="301"/>
            <ac:spMk id="7" creationId="{4B25ACD6-520B-4702-ADFA-C926D41AA72E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19:46:56.351" v="26"/>
          <ac:spMkLst>
            <pc:docMk/>
            <pc:sldMk cId="1172786999" sldId="301"/>
            <ac:spMk id="8" creationId="{AA5FE127-72D7-4423-89FD-E618B239D01E}"/>
          </ac:spMkLst>
        </pc:spChg>
        <pc:spChg chg="add del mod">
          <ac:chgData name="Sang Yeol Baek" userId="S::sangyeolbaek@comgenusa.com::41017a69-d405-49cd-8b3d-b8337a04db21" providerId="AD" clId="Web-{2C5FEB10-87B6-0347-E4A2-8A2D5A674E59}" dt="2021-07-13T21:31:15.845" v="1341"/>
          <ac:spMkLst>
            <pc:docMk/>
            <pc:sldMk cId="1172786999" sldId="301"/>
            <ac:spMk id="14" creationId="{59696B49-DC14-4031-9790-A0D22E824639}"/>
          </ac:spMkLst>
        </pc:spChg>
        <pc:spChg chg="add del mod">
          <ac:chgData name="Sang Yeol Baek" userId="S::sangyeolbaek@comgenusa.com::41017a69-d405-49cd-8b3d-b8337a04db21" providerId="AD" clId="Web-{2C5FEB10-87B6-0347-E4A2-8A2D5A674E59}" dt="2021-07-13T21:31:15.845" v="1340"/>
          <ac:spMkLst>
            <pc:docMk/>
            <pc:sldMk cId="1172786999" sldId="301"/>
            <ac:spMk id="16" creationId="{36A0857D-19A4-4256-853A-50F5DB15A5EA}"/>
          </ac:spMkLst>
        </pc:spChg>
        <pc:picChg chg="add del mod">
          <ac:chgData name="Sang Yeol Baek" userId="S::sangyeolbaek@comgenusa.com::41017a69-d405-49cd-8b3d-b8337a04db21" providerId="AD" clId="Web-{2C5FEB10-87B6-0347-E4A2-8A2D5A674E59}" dt="2021-07-13T22:09:10.322" v="1381"/>
          <ac:picMkLst>
            <pc:docMk/>
            <pc:sldMk cId="1172786999" sldId="301"/>
            <ac:picMk id="3" creationId="{2F1DBB35-D246-40BF-A88F-5108C63BD1C4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1:31:15.845" v="1342"/>
          <ac:picMkLst>
            <pc:docMk/>
            <pc:sldMk cId="1172786999" sldId="301"/>
            <ac:picMk id="3" creationId="{B6596A56-682E-4016-8E97-75EE1F5FC965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2:33:15.236" v="1422" actId="1076"/>
          <ac:picMkLst>
            <pc:docMk/>
            <pc:sldMk cId="1172786999" sldId="301"/>
            <ac:picMk id="5" creationId="{3285616F-8ABF-4444-8E7F-5DB426365704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2:33:16.376" v="1423" actId="1076"/>
          <ac:picMkLst>
            <pc:docMk/>
            <pc:sldMk cId="1172786999" sldId="301"/>
            <ac:picMk id="6" creationId="{31E1BC93-0072-4B12-A9E2-AE0813ADE1A2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2:29:25.433" v="1411"/>
          <ac:picMkLst>
            <pc:docMk/>
            <pc:sldMk cId="1172786999" sldId="301"/>
            <ac:picMk id="7" creationId="{8DE88C8B-C020-4A95-BC6D-44514BC58322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19:46:56.351" v="27"/>
          <ac:picMkLst>
            <pc:docMk/>
            <pc:sldMk cId="1172786999" sldId="301"/>
            <ac:picMk id="11" creationId="{41B31189-E686-46EA-877D-4E8273B92DD6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1:31:12.157" v="1338"/>
          <ac:picMkLst>
            <pc:docMk/>
            <pc:sldMk cId="1172786999" sldId="301"/>
            <ac:picMk id="12" creationId="{E472EC11-8F90-472E-A13D-40B11E6F3293}"/>
          </ac:picMkLst>
        </pc:picChg>
        <pc:cxnChg chg="del">
          <ac:chgData name="Sang Yeol Baek" userId="S::sangyeolbaek@comgenusa.com::41017a69-d405-49cd-8b3d-b8337a04db21" providerId="AD" clId="Web-{2C5FEB10-87B6-0347-E4A2-8A2D5A674E59}" dt="2021-07-13T19:46:56.351" v="25"/>
          <ac:cxnSpMkLst>
            <pc:docMk/>
            <pc:sldMk cId="1172786999" sldId="301"/>
            <ac:cxnSpMk id="9" creationId="{ABAB204E-0AB9-4CB4-9FC9-7A16E8BFBB68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19:46:56.351" v="24"/>
          <ac:cxnSpMkLst>
            <pc:docMk/>
            <pc:sldMk cId="1172786999" sldId="301"/>
            <ac:cxnSpMk id="10" creationId="{CABBC37E-55D1-4180-9C8E-92AF9C5B76E5}"/>
          </ac:cxnSpMkLst>
        </pc:cxnChg>
        <pc:cxnChg chg="add del mod">
          <ac:chgData name="Sang Yeol Baek" userId="S::sangyeolbaek@comgenusa.com::41017a69-d405-49cd-8b3d-b8337a04db21" providerId="AD" clId="Web-{2C5FEB10-87B6-0347-E4A2-8A2D5A674E59}" dt="2021-07-13T21:31:15.845" v="1339"/>
          <ac:cxnSpMkLst>
            <pc:docMk/>
            <pc:sldMk cId="1172786999" sldId="301"/>
            <ac:cxnSpMk id="18" creationId="{A9D0C2E5-B082-488E-9AE7-D673F9D322B2}"/>
          </ac:cxnSpMkLst>
        </pc:cxnChg>
      </pc:sldChg>
      <pc:sldChg chg="addSp delSp modSp add ord replId">
        <pc:chgData name="Sang Yeol Baek" userId="S::sangyeolbaek@comgenusa.com::41017a69-d405-49cd-8b3d-b8337a04db21" providerId="AD" clId="Web-{2C5FEB10-87B6-0347-E4A2-8A2D5A674E59}" dt="2021-07-13T21:02:59.527" v="995" actId="14100"/>
        <pc:sldMkLst>
          <pc:docMk/>
          <pc:sldMk cId="1073936436" sldId="302"/>
        </pc:sldMkLst>
        <pc:spChg chg="del">
          <ac:chgData name="Sang Yeol Baek" userId="S::sangyeolbaek@comgenusa.com::41017a69-d405-49cd-8b3d-b8337a04db21" providerId="AD" clId="Web-{2C5FEB10-87B6-0347-E4A2-8A2D5A674E59}" dt="2021-07-13T20:16:39.890" v="275"/>
          <ac:spMkLst>
            <pc:docMk/>
            <pc:sldMk cId="1073936436" sldId="302"/>
            <ac:spMk id="4" creationId="{8AB6108B-83A7-4CA6-95ED-4FF677BAE146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0:41:13.093" v="480" actId="14100"/>
          <ac:spMkLst>
            <pc:docMk/>
            <pc:sldMk cId="1073936436" sldId="302"/>
            <ac:spMk id="6" creationId="{A7CCD7EB-583B-4B31-9905-227F273F634F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0:42:52.720" v="502" actId="20577"/>
          <ac:spMkLst>
            <pc:docMk/>
            <pc:sldMk cId="1073936436" sldId="302"/>
            <ac:spMk id="7" creationId="{91F14EA6-95F6-4ABC-94A9-09F1E5B342D3}"/>
          </ac:spMkLst>
        </pc:spChg>
        <pc:spChg chg="mod">
          <ac:chgData name="Sang Yeol Baek" userId="S::sangyeolbaek@comgenusa.com::41017a69-d405-49cd-8b3d-b8337a04db21" providerId="AD" clId="Web-{2C5FEB10-87B6-0347-E4A2-8A2D5A674E59}" dt="2021-07-13T20:44:31.066" v="564" actId="20577"/>
          <ac:spMkLst>
            <pc:docMk/>
            <pc:sldMk cId="1073936436" sldId="302"/>
            <ac:spMk id="8" creationId="{2E7E54EB-4A79-4F58-A301-0DC7ECD67DBC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0:16:39.874" v="273"/>
          <ac:spMkLst>
            <pc:docMk/>
            <pc:sldMk cId="1073936436" sldId="302"/>
            <ac:spMk id="10" creationId="{53213186-A791-4E50-872B-5ABEBAD045B8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0:16:39.874" v="272"/>
          <ac:spMkLst>
            <pc:docMk/>
            <pc:sldMk cId="1073936436" sldId="302"/>
            <ac:spMk id="11" creationId="{29BD41E0-D9D4-44E9-91DF-607C9CD7AFB0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0:16:39.874" v="271"/>
          <ac:spMkLst>
            <pc:docMk/>
            <pc:sldMk cId="1073936436" sldId="302"/>
            <ac:spMk id="12" creationId="{A4EA03F6-4262-49C7-8154-BC9CA46FA1A8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0:16:39.874" v="270"/>
          <ac:spMkLst>
            <pc:docMk/>
            <pc:sldMk cId="1073936436" sldId="302"/>
            <ac:spMk id="13" creationId="{A87A6A46-2D83-4254-8B27-C721C001E42B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1:00:18.602" v="935" actId="20577"/>
          <ac:spMkLst>
            <pc:docMk/>
            <pc:sldMk cId="1073936436" sldId="302"/>
            <ac:spMk id="22" creationId="{5665D276-841C-47C9-A7A4-7A4680DD71A3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1:02:59.527" v="995" actId="14100"/>
          <ac:spMkLst>
            <pc:docMk/>
            <pc:sldMk cId="1073936436" sldId="302"/>
            <ac:spMk id="26" creationId="{340E795E-9322-4DE7-9DDD-2F7824E5E800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0:59:44.054" v="911" actId="1076"/>
          <ac:spMkLst>
            <pc:docMk/>
            <pc:sldMk cId="1073936436" sldId="302"/>
            <ac:spMk id="27" creationId="{71215390-8B93-47A6-AF2A-1818E56130AB}"/>
          </ac:spMkLst>
        </pc:spChg>
        <pc:spChg chg="add del">
          <ac:chgData name="Sang Yeol Baek" userId="S::sangyeolbaek@comgenusa.com::41017a69-d405-49cd-8b3d-b8337a04db21" providerId="AD" clId="Web-{2C5FEB10-87B6-0347-E4A2-8A2D5A674E59}" dt="2021-07-13T20:57:09.051" v="812"/>
          <ac:spMkLst>
            <pc:docMk/>
            <pc:sldMk cId="1073936436" sldId="302"/>
            <ac:spMk id="29" creationId="{9937FD96-6BE2-46C5-A0AC-B120F169D6E2}"/>
          </ac:spMkLst>
        </pc:spChg>
        <pc:spChg chg="add del">
          <ac:chgData name="Sang Yeol Baek" userId="S::sangyeolbaek@comgenusa.com::41017a69-d405-49cd-8b3d-b8337a04db21" providerId="AD" clId="Web-{2C5FEB10-87B6-0347-E4A2-8A2D5A674E59}" dt="2021-07-13T20:57:09.051" v="811"/>
          <ac:spMkLst>
            <pc:docMk/>
            <pc:sldMk cId="1073936436" sldId="302"/>
            <ac:spMk id="30" creationId="{9186B502-8225-4DAB-8C45-C07CE5DDD4F2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0:57:20.489" v="815" actId="14100"/>
          <ac:spMkLst>
            <pc:docMk/>
            <pc:sldMk cId="1073936436" sldId="302"/>
            <ac:spMk id="32" creationId="{1E2D0C7A-07BC-436F-899D-690415200152}"/>
          </ac:spMkLst>
        </pc:spChg>
        <pc:spChg chg="add mod">
          <ac:chgData name="Sang Yeol Baek" userId="S::sangyeolbaek@comgenusa.com::41017a69-d405-49cd-8b3d-b8337a04db21" providerId="AD" clId="Web-{2C5FEB10-87B6-0347-E4A2-8A2D5A674E59}" dt="2021-07-13T21:01:27.103" v="993" actId="20577"/>
          <ac:spMkLst>
            <pc:docMk/>
            <pc:sldMk cId="1073936436" sldId="302"/>
            <ac:spMk id="35" creationId="{D40A5EEF-4005-443D-8395-7831A9059235}"/>
          </ac:spMkLst>
        </pc:spChg>
        <pc:picChg chg="add del mod">
          <ac:chgData name="Sang Yeol Baek" userId="S::sangyeolbaek@comgenusa.com::41017a69-d405-49cd-8b3d-b8337a04db21" providerId="AD" clId="Web-{2C5FEB10-87B6-0347-E4A2-8A2D5A674E59}" dt="2021-07-13T20:33:36.021" v="304"/>
          <ac:picMkLst>
            <pc:docMk/>
            <pc:sldMk cId="1073936436" sldId="302"/>
            <ac:picMk id="2" creationId="{982AB295-80F4-49FB-A1E1-AD67D08145DA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0:16:39.890" v="276"/>
          <ac:picMkLst>
            <pc:docMk/>
            <pc:sldMk cId="1073936436" sldId="302"/>
            <ac:picMk id="3" creationId="{8A2996FE-3F70-4E4C-BF17-C267C2F110CF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0:34:46.022" v="313" actId="1076"/>
          <ac:picMkLst>
            <pc:docMk/>
            <pc:sldMk cId="1073936436" sldId="302"/>
            <ac:picMk id="5" creationId="{E9404286-DB4F-4FE8-8545-E8CFED3970D7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0:49:55.870" v="742" actId="1076"/>
          <ac:picMkLst>
            <pc:docMk/>
            <pc:sldMk cId="1073936436" sldId="302"/>
            <ac:picMk id="23" creationId="{E451732A-7089-450C-BF3A-67FCE49DC477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0:51:50.779" v="791" actId="1076"/>
          <ac:picMkLst>
            <pc:docMk/>
            <pc:sldMk cId="1073936436" sldId="302"/>
            <ac:picMk id="24" creationId="{FCF4C944-915C-4A70-B178-99598D99EE10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0:53:46.422" v="797" actId="1076"/>
          <ac:picMkLst>
            <pc:docMk/>
            <pc:sldMk cId="1073936436" sldId="302"/>
            <ac:picMk id="25" creationId="{4373B4CB-ADF4-458B-AE5D-DC384F53D5C9}"/>
          </ac:picMkLst>
        </pc:picChg>
        <pc:cxnChg chg="del">
          <ac:chgData name="Sang Yeol Baek" userId="S::sangyeolbaek@comgenusa.com::41017a69-d405-49cd-8b3d-b8337a04db21" providerId="AD" clId="Web-{2C5FEB10-87B6-0347-E4A2-8A2D5A674E59}" dt="2021-07-13T20:16:39.874" v="274"/>
          <ac:cxnSpMkLst>
            <pc:docMk/>
            <pc:sldMk cId="1073936436" sldId="302"/>
            <ac:cxnSpMk id="9" creationId="{904DEC3C-054F-4659-A4F0-5475C366E154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0:16:39.874" v="269"/>
          <ac:cxnSpMkLst>
            <pc:docMk/>
            <pc:sldMk cId="1073936436" sldId="302"/>
            <ac:cxnSpMk id="14" creationId="{F5DABBDD-4A89-4DD1-BCA1-03620C97CE2D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0:16:39.874" v="268"/>
          <ac:cxnSpMkLst>
            <pc:docMk/>
            <pc:sldMk cId="1073936436" sldId="302"/>
            <ac:cxnSpMk id="15" creationId="{791134AC-53EF-4485-B552-FFAC37E76CF2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0:16:39.874" v="267"/>
          <ac:cxnSpMkLst>
            <pc:docMk/>
            <pc:sldMk cId="1073936436" sldId="302"/>
            <ac:cxnSpMk id="16" creationId="{50F6F627-093C-453A-A612-5F18CC3ABB05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0:16:39.874" v="266"/>
          <ac:cxnSpMkLst>
            <pc:docMk/>
            <pc:sldMk cId="1073936436" sldId="302"/>
            <ac:cxnSpMk id="17" creationId="{8B4CA24B-8DC8-43E7-9F42-30FA29FD931E}"/>
          </ac:cxnSpMkLst>
        </pc:cxnChg>
        <pc:cxnChg chg="add mod">
          <ac:chgData name="Sang Yeol Baek" userId="S::sangyeolbaek@comgenusa.com::41017a69-d405-49cd-8b3d-b8337a04db21" providerId="AD" clId="Web-{2C5FEB10-87B6-0347-E4A2-8A2D5A674E59}" dt="2021-07-13T20:41:29.890" v="484" actId="14100"/>
          <ac:cxnSpMkLst>
            <pc:docMk/>
            <pc:sldMk cId="1073936436" sldId="302"/>
            <ac:cxnSpMk id="21" creationId="{250DF0CF-D2FC-4ABC-9B52-3B92CEBE1C6A}"/>
          </ac:cxnSpMkLst>
        </pc:cxnChg>
        <pc:cxnChg chg="add mod">
          <ac:chgData name="Sang Yeol Baek" userId="S::sangyeolbaek@comgenusa.com::41017a69-d405-49cd-8b3d-b8337a04db21" providerId="AD" clId="Web-{2C5FEB10-87B6-0347-E4A2-8A2D5A674E59}" dt="2021-07-13T20:57:38.364" v="822" actId="14100"/>
          <ac:cxnSpMkLst>
            <pc:docMk/>
            <pc:sldMk cId="1073936436" sldId="302"/>
            <ac:cxnSpMk id="28" creationId="{A9872927-0B5D-4A07-BEB8-C16A407C57F6}"/>
          </ac:cxnSpMkLst>
        </pc:cxnChg>
        <pc:cxnChg chg="add del mod">
          <ac:chgData name="Sang Yeol Baek" userId="S::sangyeolbaek@comgenusa.com::41017a69-d405-49cd-8b3d-b8337a04db21" providerId="AD" clId="Web-{2C5FEB10-87B6-0347-E4A2-8A2D5A674E59}" dt="2021-07-13T20:57:09.051" v="810"/>
          <ac:cxnSpMkLst>
            <pc:docMk/>
            <pc:sldMk cId="1073936436" sldId="302"/>
            <ac:cxnSpMk id="31" creationId="{625D7BFA-E2B6-4038-BDA6-F465E0F4D3DD}"/>
          </ac:cxnSpMkLst>
        </pc:cxnChg>
        <pc:cxnChg chg="add mod">
          <ac:chgData name="Sang Yeol Baek" userId="S::sangyeolbaek@comgenusa.com::41017a69-d405-49cd-8b3d-b8337a04db21" providerId="AD" clId="Web-{2C5FEB10-87B6-0347-E4A2-8A2D5A674E59}" dt="2021-07-13T20:59:01.413" v="881" actId="14100"/>
          <ac:cxnSpMkLst>
            <pc:docMk/>
            <pc:sldMk cId="1073936436" sldId="302"/>
            <ac:cxnSpMk id="33" creationId="{FE77B802-3560-4989-9938-F6D0A9686F48}"/>
          </ac:cxnSpMkLst>
        </pc:cxnChg>
        <pc:cxnChg chg="add mod">
          <ac:chgData name="Sang Yeol Baek" userId="S::sangyeolbaek@comgenusa.com::41017a69-d405-49cd-8b3d-b8337a04db21" providerId="AD" clId="Web-{2C5FEB10-87B6-0347-E4A2-8A2D5A674E59}" dt="2021-07-13T21:01:36.994" v="994" actId="14100"/>
          <ac:cxnSpMkLst>
            <pc:docMk/>
            <pc:sldMk cId="1073936436" sldId="302"/>
            <ac:cxnSpMk id="34" creationId="{3E05E96E-D59B-4224-BA20-4D8EA101564F}"/>
          </ac:cxnSpMkLst>
        </pc:cxnChg>
      </pc:sldChg>
      <pc:sldChg chg="addSp delSp modSp add replId">
        <pc:chgData name="Sang Yeol Baek" userId="S::sangyeolbaek@comgenusa.com::41017a69-d405-49cd-8b3d-b8337a04db21" providerId="AD" clId="Web-{2C5FEB10-87B6-0347-E4A2-8A2D5A674E59}" dt="2021-07-13T21:16:17.747" v="1326" actId="14100"/>
        <pc:sldMkLst>
          <pc:docMk/>
          <pc:sldMk cId="4004812015" sldId="303"/>
        </pc:sldMkLst>
        <pc:spChg chg="add mod">
          <ac:chgData name="Sang Yeol Baek" userId="S::sangyeolbaek@comgenusa.com::41017a69-d405-49cd-8b3d-b8337a04db21" providerId="AD" clId="Web-{2C5FEB10-87B6-0347-E4A2-8A2D5A674E59}" dt="2021-07-13T21:16:17.747" v="1326" actId="14100"/>
          <ac:spMkLst>
            <pc:docMk/>
            <pc:sldMk cId="4004812015" sldId="303"/>
            <ac:spMk id="3" creationId="{DA18378B-8907-4525-8378-38237B122363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29" v="1009"/>
          <ac:spMkLst>
            <pc:docMk/>
            <pc:sldMk cId="4004812015" sldId="303"/>
            <ac:spMk id="6" creationId="{A7CCD7EB-583B-4B31-9905-227F273F634F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29" v="1008"/>
          <ac:spMkLst>
            <pc:docMk/>
            <pc:sldMk cId="4004812015" sldId="303"/>
            <ac:spMk id="7" creationId="{91F14EA6-95F6-4ABC-94A9-09F1E5B342D3}"/>
          </ac:spMkLst>
        </pc:spChg>
        <pc:spChg chg="mod">
          <ac:chgData name="Sang Yeol Baek" userId="S::sangyeolbaek@comgenusa.com::41017a69-d405-49cd-8b3d-b8337a04db21" providerId="AD" clId="Web-{2C5FEB10-87B6-0347-E4A2-8A2D5A674E59}" dt="2021-07-13T21:15:29.559" v="1315" actId="20577"/>
          <ac:spMkLst>
            <pc:docMk/>
            <pc:sldMk cId="4004812015" sldId="303"/>
            <ac:spMk id="8" creationId="{2E7E54EB-4A79-4F58-A301-0DC7ECD67DBC}"/>
          </ac:spMkLst>
        </pc:spChg>
        <pc:spChg chg="add del">
          <ac:chgData name="Sang Yeol Baek" userId="S::sangyeolbaek@comgenusa.com::41017a69-d405-49cd-8b3d-b8337a04db21" providerId="AD" clId="Web-{2C5FEB10-87B6-0347-E4A2-8A2D5A674E59}" dt="2021-07-13T21:16:07.591" v="1324"/>
          <ac:spMkLst>
            <pc:docMk/>
            <pc:sldMk cId="4004812015" sldId="303"/>
            <ac:spMk id="9" creationId="{55DE4136-C61F-4521-B931-A21B338A9870}"/>
          </ac:spMkLst>
        </pc:spChg>
        <pc:spChg chg="add del">
          <ac:chgData name="Sang Yeol Baek" userId="S::sangyeolbaek@comgenusa.com::41017a69-d405-49cd-8b3d-b8337a04db21" providerId="AD" clId="Web-{2C5FEB10-87B6-0347-E4A2-8A2D5A674E59}" dt="2021-07-13T21:04:23.248" v="1013"/>
          <ac:spMkLst>
            <pc:docMk/>
            <pc:sldMk cId="4004812015" sldId="303"/>
            <ac:spMk id="18" creationId="{C6482866-3176-4D53-9DDC-DABB4E0AFCDC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5.341" v="1011"/>
          <ac:spMkLst>
            <pc:docMk/>
            <pc:sldMk cId="4004812015" sldId="303"/>
            <ac:spMk id="22" creationId="{5665D276-841C-47C9-A7A4-7A4680DD71A3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29" v="1005"/>
          <ac:spMkLst>
            <pc:docMk/>
            <pc:sldMk cId="4004812015" sldId="303"/>
            <ac:spMk id="26" creationId="{340E795E-9322-4DE7-9DDD-2F7824E5E800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29" v="1004"/>
          <ac:spMkLst>
            <pc:docMk/>
            <pc:sldMk cId="4004812015" sldId="303"/>
            <ac:spMk id="27" creationId="{71215390-8B93-47A6-AF2A-1818E56130AB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13" v="1002"/>
          <ac:spMkLst>
            <pc:docMk/>
            <pc:sldMk cId="4004812015" sldId="303"/>
            <ac:spMk id="32" creationId="{1E2D0C7A-07BC-436F-899D-690415200152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04:10.013" v="999"/>
          <ac:spMkLst>
            <pc:docMk/>
            <pc:sldMk cId="4004812015" sldId="303"/>
            <ac:spMk id="35" creationId="{D40A5EEF-4005-443D-8395-7831A9059235}"/>
          </ac:spMkLst>
        </pc:spChg>
        <pc:picChg chg="add mod">
          <ac:chgData name="Sang Yeol Baek" userId="S::sangyeolbaek@comgenusa.com::41017a69-d405-49cd-8b3d-b8337a04db21" providerId="AD" clId="Web-{2C5FEB10-87B6-0347-E4A2-8A2D5A674E59}" dt="2021-07-13T21:15:47.309" v="1317" actId="1076"/>
          <ac:picMkLst>
            <pc:docMk/>
            <pc:sldMk cId="4004812015" sldId="303"/>
            <ac:picMk id="2" creationId="{3BF73289-FAA8-4D2B-A668-7EC66BAEFBD2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1:04:10.029" v="1010"/>
          <ac:picMkLst>
            <pc:docMk/>
            <pc:sldMk cId="4004812015" sldId="303"/>
            <ac:picMk id="5" creationId="{E9404286-DB4F-4FE8-8545-E8CFED3970D7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1:04:04.075" v="998"/>
          <ac:picMkLst>
            <pc:docMk/>
            <pc:sldMk cId="4004812015" sldId="303"/>
            <ac:picMk id="23" creationId="{E451732A-7089-450C-BF3A-67FCE49DC477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1:04:03.341" v="997"/>
          <ac:picMkLst>
            <pc:docMk/>
            <pc:sldMk cId="4004812015" sldId="303"/>
            <ac:picMk id="24" creationId="{FCF4C944-915C-4A70-B178-99598D99EE10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1:04:10.029" v="1006"/>
          <ac:picMkLst>
            <pc:docMk/>
            <pc:sldMk cId="4004812015" sldId="303"/>
            <ac:picMk id="25" creationId="{4373B4CB-ADF4-458B-AE5D-DC384F53D5C9}"/>
          </ac:picMkLst>
        </pc:picChg>
        <pc:cxnChg chg="add del">
          <ac:chgData name="Sang Yeol Baek" userId="S::sangyeolbaek@comgenusa.com::41017a69-d405-49cd-8b3d-b8337a04db21" providerId="AD" clId="Web-{2C5FEB10-87B6-0347-E4A2-8A2D5A674E59}" dt="2021-07-13T21:16:05.059" v="1323"/>
          <ac:cxnSpMkLst>
            <pc:docMk/>
            <pc:sldMk cId="4004812015" sldId="303"/>
            <ac:cxnSpMk id="4" creationId="{6B1E6605-F2DA-4A86-B9D8-3096F9B1E816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1:04:10.029" v="1007"/>
          <ac:cxnSpMkLst>
            <pc:docMk/>
            <pc:sldMk cId="4004812015" sldId="303"/>
            <ac:cxnSpMk id="21" creationId="{250DF0CF-D2FC-4ABC-9B52-3B92CEBE1C6A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1:04:10.029" v="1003"/>
          <ac:cxnSpMkLst>
            <pc:docMk/>
            <pc:sldMk cId="4004812015" sldId="303"/>
            <ac:cxnSpMk id="28" creationId="{A9872927-0B5D-4A07-BEB8-C16A407C57F6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1:04:10.013" v="1001"/>
          <ac:cxnSpMkLst>
            <pc:docMk/>
            <pc:sldMk cId="4004812015" sldId="303"/>
            <ac:cxnSpMk id="33" creationId="{FE77B802-3560-4989-9938-F6D0A9686F48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1:04:10.013" v="1000"/>
          <ac:cxnSpMkLst>
            <pc:docMk/>
            <pc:sldMk cId="4004812015" sldId="303"/>
            <ac:cxnSpMk id="34" creationId="{3E05E96E-D59B-4224-BA20-4D8EA101564F}"/>
          </ac:cxnSpMkLst>
        </pc:cxnChg>
      </pc:sldChg>
      <pc:sldChg chg="add replId">
        <pc:chgData name="Sang Yeol Baek" userId="S::sangyeolbaek@comgenusa.com::41017a69-d405-49cd-8b3d-b8337a04db21" providerId="AD" clId="Web-{2C5FEB10-87B6-0347-E4A2-8A2D5A674E59}" dt="2021-07-13T21:30:45.329" v="1327"/>
        <pc:sldMkLst>
          <pc:docMk/>
          <pc:sldMk cId="1527834668" sldId="304"/>
        </pc:sldMkLst>
      </pc:sldChg>
      <pc:sldChg chg="addSp delSp modSp add replId">
        <pc:chgData name="Sang Yeol Baek" userId="S::sangyeolbaek@comgenusa.com::41017a69-d405-49cd-8b3d-b8337a04db21" providerId="AD" clId="Web-{2C5FEB10-87B6-0347-E4A2-8A2D5A674E59}" dt="2021-07-13T22:56:36.007" v="1460" actId="1076"/>
        <pc:sldMkLst>
          <pc:docMk/>
          <pc:sldMk cId="2591181624" sldId="305"/>
        </pc:sldMkLst>
        <pc:spChg chg="mod">
          <ac:chgData name="Sang Yeol Baek" userId="S::sangyeolbaek@comgenusa.com::41017a69-d405-49cd-8b3d-b8337a04db21" providerId="AD" clId="Web-{2C5FEB10-87B6-0347-E4A2-8A2D5A674E59}" dt="2021-07-13T21:32:46.972" v="1361" actId="20577"/>
          <ac:spMkLst>
            <pc:docMk/>
            <pc:sldMk cId="2591181624" sldId="305"/>
            <ac:spMk id="2" creationId="{A1F85E7F-004A-45D1-824E-A23E359BDC5C}"/>
          </ac:spMkLst>
        </pc:spChg>
        <pc:spChg chg="mod">
          <ac:chgData name="Sang Yeol Baek" userId="S::sangyeolbaek@comgenusa.com::41017a69-d405-49cd-8b3d-b8337a04db21" providerId="AD" clId="Web-{2C5FEB10-87B6-0347-E4A2-8A2D5A674E59}" dt="2021-07-13T21:30:57.110" v="1330" actId="20577"/>
          <ac:spMkLst>
            <pc:docMk/>
            <pc:sldMk cId="2591181624" sldId="305"/>
            <ac:spMk id="4" creationId="{2BF7B656-B0EA-4F74-B98F-14FA9B71B1C6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31:02.267" v="1334"/>
          <ac:spMkLst>
            <pc:docMk/>
            <pc:sldMk cId="2591181624" sldId="305"/>
            <ac:spMk id="14" creationId="{59696B49-DC14-4031-9790-A0D22E824639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1:31:02.251" v="1333"/>
          <ac:spMkLst>
            <pc:docMk/>
            <pc:sldMk cId="2591181624" sldId="305"/>
            <ac:spMk id="16" creationId="{36A0857D-19A4-4256-853A-50F5DB15A5EA}"/>
          </ac:spMkLst>
        </pc:spChg>
        <pc:picChg chg="del">
          <ac:chgData name="Sang Yeol Baek" userId="S::sangyeolbaek@comgenusa.com::41017a69-d405-49cd-8b3d-b8337a04db21" providerId="AD" clId="Web-{2C5FEB10-87B6-0347-E4A2-8A2D5A674E59}" dt="2021-07-13T21:31:02.267" v="1335"/>
          <ac:picMkLst>
            <pc:docMk/>
            <pc:sldMk cId="2591181624" sldId="305"/>
            <ac:picMk id="3" creationId="{B6596A56-682E-4016-8E97-75EE1F5FC965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2:50:00.434" v="1455"/>
          <ac:picMkLst>
            <pc:docMk/>
            <pc:sldMk cId="2591181624" sldId="305"/>
            <ac:picMk id="3" creationId="{D7BACA54-7F9C-4218-BCF7-3136C4003636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2:50:28.044" v="1458" actId="1076"/>
          <ac:picMkLst>
            <pc:docMk/>
            <pc:sldMk cId="2591181624" sldId="305"/>
            <ac:picMk id="5" creationId="{276063E4-B0F6-45EC-80EE-5B4022CA9384}"/>
          </ac:picMkLst>
        </pc:picChg>
        <pc:picChg chg="add mod">
          <ac:chgData name="Sang Yeol Baek" userId="S::sangyeolbaek@comgenusa.com::41017a69-d405-49cd-8b3d-b8337a04db21" providerId="AD" clId="Web-{2C5FEB10-87B6-0347-E4A2-8A2D5A674E59}" dt="2021-07-13T22:56:36.007" v="1460" actId="1076"/>
          <ac:picMkLst>
            <pc:docMk/>
            <pc:sldMk cId="2591181624" sldId="305"/>
            <ac:picMk id="6" creationId="{2D6993DD-EB4D-4928-9835-B348C6AE0297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1:30:59.829" v="1331"/>
          <ac:picMkLst>
            <pc:docMk/>
            <pc:sldMk cId="2591181624" sldId="305"/>
            <ac:picMk id="12" creationId="{E472EC11-8F90-472E-A13D-40B11E6F3293}"/>
          </ac:picMkLst>
        </pc:picChg>
        <pc:cxnChg chg="del">
          <ac:chgData name="Sang Yeol Baek" userId="S::sangyeolbaek@comgenusa.com::41017a69-d405-49cd-8b3d-b8337a04db21" providerId="AD" clId="Web-{2C5FEB10-87B6-0347-E4A2-8A2D5A674E59}" dt="2021-07-13T21:31:02.251" v="1332"/>
          <ac:cxnSpMkLst>
            <pc:docMk/>
            <pc:sldMk cId="2591181624" sldId="305"/>
            <ac:cxnSpMk id="18" creationId="{A9D0C2E5-B082-488E-9AE7-D673F9D322B2}"/>
          </ac:cxnSpMkLst>
        </pc:cxnChg>
      </pc:sldChg>
      <pc:sldChg chg="addSp modSp add replId">
        <pc:chgData name="Sang Yeol Baek" userId="S::sangyeolbaek@comgenusa.com::41017a69-d405-49cd-8b3d-b8337a04db21" providerId="AD" clId="Web-{2C5FEB10-87B6-0347-E4A2-8A2D5A674E59}" dt="2021-07-13T22:49:58.715" v="1454" actId="1076"/>
        <pc:sldMkLst>
          <pc:docMk/>
          <pc:sldMk cId="2442850238" sldId="306"/>
        </pc:sldMkLst>
        <pc:spChg chg="mod">
          <ac:chgData name="Sang Yeol Baek" userId="S::sangyeolbaek@comgenusa.com::41017a69-d405-49cd-8b3d-b8337a04db21" providerId="AD" clId="Web-{2C5FEB10-87B6-0347-E4A2-8A2D5A674E59}" dt="2021-07-13T21:34:44.037" v="1378" actId="20577"/>
          <ac:spMkLst>
            <pc:docMk/>
            <pc:sldMk cId="2442850238" sldId="306"/>
            <ac:spMk id="2" creationId="{A1F85E7F-004A-45D1-824E-A23E359BDC5C}"/>
          </ac:spMkLst>
        </pc:spChg>
        <pc:picChg chg="add mod">
          <ac:chgData name="Sang Yeol Baek" userId="S::sangyeolbaek@comgenusa.com::41017a69-d405-49cd-8b3d-b8337a04db21" providerId="AD" clId="Web-{2C5FEB10-87B6-0347-E4A2-8A2D5A674E59}" dt="2021-07-13T22:49:58.715" v="1454" actId="1076"/>
          <ac:picMkLst>
            <pc:docMk/>
            <pc:sldMk cId="2442850238" sldId="306"/>
            <ac:picMk id="3" creationId="{6E32878B-9A9A-44F7-95FA-3B061052403C}"/>
          </ac:picMkLst>
        </pc:picChg>
      </pc:sldChg>
      <pc:sldChg chg="addSp delSp modSp add ord replId">
        <pc:chgData name="Sang Yeol Baek" userId="S::sangyeolbaek@comgenusa.com::41017a69-d405-49cd-8b3d-b8337a04db21" providerId="AD" clId="Web-{2C5FEB10-87B6-0347-E4A2-8A2D5A674E59}" dt="2021-07-13T22:32:41.172" v="1419"/>
        <pc:sldMkLst>
          <pc:docMk/>
          <pc:sldMk cId="2605413137" sldId="307"/>
        </pc:sldMkLst>
        <pc:spChg chg="del">
          <ac:chgData name="Sang Yeol Baek" userId="S::sangyeolbaek@comgenusa.com::41017a69-d405-49cd-8b3d-b8337a04db21" providerId="AD" clId="Web-{2C5FEB10-87B6-0347-E4A2-8A2D5A674E59}" dt="2021-07-13T22:29:12.260" v="1407"/>
          <ac:spMkLst>
            <pc:docMk/>
            <pc:sldMk cId="2605413137" sldId="307"/>
            <ac:spMk id="6" creationId="{A7CCD7EB-583B-4B31-9905-227F273F634F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2.260" v="1406"/>
          <ac:spMkLst>
            <pc:docMk/>
            <pc:sldMk cId="2605413137" sldId="307"/>
            <ac:spMk id="7" creationId="{91F14EA6-95F6-4ABC-94A9-09F1E5B342D3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0.042" v="1404"/>
          <ac:spMkLst>
            <pc:docMk/>
            <pc:sldMk cId="2605413137" sldId="307"/>
            <ac:spMk id="22" creationId="{5665D276-841C-47C9-A7A4-7A4680DD71A3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0.042" v="1400"/>
          <ac:spMkLst>
            <pc:docMk/>
            <pc:sldMk cId="2605413137" sldId="307"/>
            <ac:spMk id="26" creationId="{340E795E-9322-4DE7-9DDD-2F7824E5E800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0.042" v="1399"/>
          <ac:spMkLst>
            <pc:docMk/>
            <pc:sldMk cId="2605413137" sldId="307"/>
            <ac:spMk id="27" creationId="{71215390-8B93-47A6-AF2A-1818E56130AB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0.042" v="1397"/>
          <ac:spMkLst>
            <pc:docMk/>
            <pc:sldMk cId="2605413137" sldId="307"/>
            <ac:spMk id="32" creationId="{1E2D0C7A-07BC-436F-899D-690415200152}"/>
          </ac:spMkLst>
        </pc:spChg>
        <pc:spChg chg="del">
          <ac:chgData name="Sang Yeol Baek" userId="S::sangyeolbaek@comgenusa.com::41017a69-d405-49cd-8b3d-b8337a04db21" providerId="AD" clId="Web-{2C5FEB10-87B6-0347-E4A2-8A2D5A674E59}" dt="2021-07-13T22:29:10.042" v="1394"/>
          <ac:spMkLst>
            <pc:docMk/>
            <pc:sldMk cId="2605413137" sldId="307"/>
            <ac:spMk id="35" creationId="{D40A5EEF-4005-443D-8395-7831A9059235}"/>
          </ac:spMkLst>
        </pc:spChg>
        <pc:picChg chg="add del mod">
          <ac:chgData name="Sang Yeol Baek" userId="S::sangyeolbaek@comgenusa.com::41017a69-d405-49cd-8b3d-b8337a04db21" providerId="AD" clId="Web-{2C5FEB10-87B6-0347-E4A2-8A2D5A674E59}" dt="2021-07-13T22:32:41.172" v="1419"/>
          <ac:picMkLst>
            <pc:docMk/>
            <pc:sldMk cId="2605413137" sldId="307"/>
            <ac:picMk id="2" creationId="{B34EBA75-919A-4EC3-B42C-4E1A52142C4F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2:32:37.422" v="1417"/>
          <ac:picMkLst>
            <pc:docMk/>
            <pc:sldMk cId="2605413137" sldId="307"/>
            <ac:picMk id="3" creationId="{D99BBF7B-55FC-404F-9DBC-CDB3FEAFB6D1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2:29:12.260" v="1408"/>
          <ac:picMkLst>
            <pc:docMk/>
            <pc:sldMk cId="2605413137" sldId="307"/>
            <ac:picMk id="5" creationId="{E9404286-DB4F-4FE8-8545-E8CFED3970D7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2:29:10.042" v="1403"/>
          <ac:picMkLst>
            <pc:docMk/>
            <pc:sldMk cId="2605413137" sldId="307"/>
            <ac:picMk id="23" creationId="{E451732A-7089-450C-BF3A-67FCE49DC477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2:29:10.042" v="1402"/>
          <ac:picMkLst>
            <pc:docMk/>
            <pc:sldMk cId="2605413137" sldId="307"/>
            <ac:picMk id="24" creationId="{FCF4C944-915C-4A70-B178-99598D99EE10}"/>
          </ac:picMkLst>
        </pc:picChg>
        <pc:picChg chg="del">
          <ac:chgData name="Sang Yeol Baek" userId="S::sangyeolbaek@comgenusa.com::41017a69-d405-49cd-8b3d-b8337a04db21" providerId="AD" clId="Web-{2C5FEB10-87B6-0347-E4A2-8A2D5A674E59}" dt="2021-07-13T22:29:10.042" v="1401"/>
          <ac:picMkLst>
            <pc:docMk/>
            <pc:sldMk cId="2605413137" sldId="307"/>
            <ac:picMk id="25" creationId="{4373B4CB-ADF4-458B-AE5D-DC384F53D5C9}"/>
          </ac:picMkLst>
        </pc:picChg>
        <pc:cxnChg chg="del">
          <ac:chgData name="Sang Yeol Baek" userId="S::sangyeolbaek@comgenusa.com::41017a69-d405-49cd-8b3d-b8337a04db21" providerId="AD" clId="Web-{2C5FEB10-87B6-0347-E4A2-8A2D5A674E59}" dt="2021-07-13T22:29:12.260" v="1405"/>
          <ac:cxnSpMkLst>
            <pc:docMk/>
            <pc:sldMk cId="2605413137" sldId="307"/>
            <ac:cxnSpMk id="21" creationId="{250DF0CF-D2FC-4ABC-9B52-3B92CEBE1C6A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2:29:10.042" v="1398"/>
          <ac:cxnSpMkLst>
            <pc:docMk/>
            <pc:sldMk cId="2605413137" sldId="307"/>
            <ac:cxnSpMk id="28" creationId="{A9872927-0B5D-4A07-BEB8-C16A407C57F6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2:29:10.042" v="1396"/>
          <ac:cxnSpMkLst>
            <pc:docMk/>
            <pc:sldMk cId="2605413137" sldId="307"/>
            <ac:cxnSpMk id="33" creationId="{FE77B802-3560-4989-9938-F6D0A9686F48}"/>
          </ac:cxnSpMkLst>
        </pc:cxnChg>
        <pc:cxnChg chg="del">
          <ac:chgData name="Sang Yeol Baek" userId="S::sangyeolbaek@comgenusa.com::41017a69-d405-49cd-8b3d-b8337a04db21" providerId="AD" clId="Web-{2C5FEB10-87B6-0347-E4A2-8A2D5A674E59}" dt="2021-07-13T22:29:10.042" v="1395"/>
          <ac:cxnSpMkLst>
            <pc:docMk/>
            <pc:sldMk cId="2605413137" sldId="307"/>
            <ac:cxnSpMk id="34" creationId="{3E05E96E-D59B-4224-BA20-4D8EA101564F}"/>
          </ac:cxnSpMkLst>
        </pc:cxnChg>
      </pc:sldChg>
      <pc:sldChg chg="addSp delSp modSp add ord replId">
        <pc:chgData name="Sang Yeol Baek" userId="S::sangyeolbaek@comgenusa.com::41017a69-d405-49cd-8b3d-b8337a04db21" providerId="AD" clId="Web-{2C5FEB10-87B6-0347-E4A2-8A2D5A674E59}" dt="2021-07-13T22:48:45.651" v="1446"/>
        <pc:sldMkLst>
          <pc:docMk/>
          <pc:sldMk cId="2533281152" sldId="308"/>
        </pc:sldMkLst>
        <pc:picChg chg="del">
          <ac:chgData name="Sang Yeol Baek" userId="S::sangyeolbaek@comgenusa.com::41017a69-d405-49cd-8b3d-b8337a04db21" providerId="AD" clId="Web-{2C5FEB10-87B6-0347-E4A2-8A2D5A674E59}" dt="2021-07-13T22:32:44.704" v="1420"/>
          <ac:picMkLst>
            <pc:docMk/>
            <pc:sldMk cId="2533281152" sldId="308"/>
            <ac:picMk id="2" creationId="{B34EBA75-919A-4EC3-B42C-4E1A52142C4F}"/>
          </ac:picMkLst>
        </pc:picChg>
        <pc:picChg chg="del mod">
          <ac:chgData name="Sang Yeol Baek" userId="S::sangyeolbaek@comgenusa.com::41017a69-d405-49cd-8b3d-b8337a04db21" providerId="AD" clId="Web-{2C5FEB10-87B6-0347-E4A2-8A2D5A674E59}" dt="2021-07-13T22:46:28.413" v="1436"/>
          <ac:picMkLst>
            <pc:docMk/>
            <pc:sldMk cId="2533281152" sldId="308"/>
            <ac:picMk id="3" creationId="{D99BBF7B-55FC-404F-9DBC-CDB3FEAFB6D1}"/>
          </ac:picMkLst>
        </pc:picChg>
        <pc:picChg chg="add del mod">
          <ac:chgData name="Sang Yeol Baek" userId="S::sangyeolbaek@comgenusa.com::41017a69-d405-49cd-8b3d-b8337a04db21" providerId="AD" clId="Web-{2C5FEB10-87B6-0347-E4A2-8A2D5A674E59}" dt="2021-07-13T22:48:45.651" v="1446"/>
          <ac:picMkLst>
            <pc:docMk/>
            <pc:sldMk cId="2533281152" sldId="308"/>
            <ac:picMk id="4" creationId="{F883803A-1A7B-4499-990C-B6910D2A6A49}"/>
          </ac:picMkLst>
        </pc:picChg>
      </pc:sldChg>
      <pc:sldChg chg="delSp add ord replId">
        <pc:chgData name="Sang Yeol Baek" userId="S::sangyeolbaek@comgenusa.com::41017a69-d405-49cd-8b3d-b8337a04db21" providerId="AD" clId="Web-{2C5FEB10-87B6-0347-E4A2-8A2D5A674E59}" dt="2021-07-13T22:48:47.369" v="1447"/>
        <pc:sldMkLst>
          <pc:docMk/>
          <pc:sldMk cId="1177092333" sldId="309"/>
        </pc:sldMkLst>
        <pc:picChg chg="del">
          <ac:chgData name="Sang Yeol Baek" userId="S::sangyeolbaek@comgenusa.com::41017a69-d405-49cd-8b3d-b8337a04db21" providerId="AD" clId="Web-{2C5FEB10-87B6-0347-E4A2-8A2D5A674E59}" dt="2021-07-13T22:48:47.369" v="1447"/>
          <ac:picMkLst>
            <pc:docMk/>
            <pc:sldMk cId="1177092333" sldId="309"/>
            <ac:picMk id="2" creationId="{B34EBA75-919A-4EC3-B42C-4E1A52142C4F}"/>
          </ac:picMkLst>
        </pc:picChg>
      </pc:sldChg>
      <pc:sldChg chg="add replId">
        <pc:chgData name="Sang Yeol Baek" userId="S::sangyeolbaek@comgenusa.com::41017a69-d405-49cd-8b3d-b8337a04db21" providerId="AD" clId="Web-{2C5FEB10-87B6-0347-E4A2-8A2D5A674E59}" dt="2021-07-13T22:48:19.697" v="1439"/>
        <pc:sldMkLst>
          <pc:docMk/>
          <pc:sldMk cId="2367110847" sldId="310"/>
        </pc:sldMkLst>
      </pc:sldChg>
      <pc:sldChg chg="delSp add ord replId">
        <pc:chgData name="Sang Yeol Baek" userId="S::sangyeolbaek@comgenusa.com::41017a69-d405-49cd-8b3d-b8337a04db21" providerId="AD" clId="Web-{2C5FEB10-87B6-0347-E4A2-8A2D5A674E59}" dt="2021-07-13T22:48:51.713" v="1449"/>
        <pc:sldMkLst>
          <pc:docMk/>
          <pc:sldMk cId="286517600" sldId="311"/>
        </pc:sldMkLst>
        <pc:picChg chg="del">
          <ac:chgData name="Sang Yeol Baek" userId="S::sangyeolbaek@comgenusa.com::41017a69-d405-49cd-8b3d-b8337a04db21" providerId="AD" clId="Web-{2C5FEB10-87B6-0347-E4A2-8A2D5A674E59}" dt="2021-07-13T22:48:51.713" v="1449"/>
          <ac:picMkLst>
            <pc:docMk/>
            <pc:sldMk cId="286517600" sldId="311"/>
            <ac:picMk id="2" creationId="{B34EBA75-919A-4EC3-B42C-4E1A52142C4F}"/>
          </ac:picMkLst>
        </pc:picChg>
      </pc:sldChg>
      <pc:sldChg chg="delSp add ord replId">
        <pc:chgData name="Sang Yeol Baek" userId="S::sangyeolbaek@comgenusa.com::41017a69-d405-49cd-8b3d-b8337a04db21" providerId="AD" clId="Web-{2C5FEB10-87B6-0347-E4A2-8A2D5A674E59}" dt="2021-07-13T22:48:50.307" v="1448"/>
        <pc:sldMkLst>
          <pc:docMk/>
          <pc:sldMk cId="3017291664" sldId="312"/>
        </pc:sldMkLst>
        <pc:picChg chg="del">
          <ac:chgData name="Sang Yeol Baek" userId="S::sangyeolbaek@comgenusa.com::41017a69-d405-49cd-8b3d-b8337a04db21" providerId="AD" clId="Web-{2C5FEB10-87B6-0347-E4A2-8A2D5A674E59}" dt="2021-07-13T22:48:50.307" v="1448"/>
          <ac:picMkLst>
            <pc:docMk/>
            <pc:sldMk cId="3017291664" sldId="312"/>
            <ac:picMk id="2" creationId="{B34EBA75-919A-4EC3-B42C-4E1A52142C4F}"/>
          </ac:picMkLst>
        </pc:picChg>
      </pc:sldChg>
    </pc:docChg>
  </pc:docChgLst>
  <pc:docChgLst>
    <pc:chgData name="Sang Yeol Baek" userId="S::sangyeolbaek@comgenusa.com::41017a69-d405-49cd-8b3d-b8337a04db21" providerId="AD" clId="Web-{9DE9E3AC-AAF9-48DA-B433-9D9143D3DF7B}"/>
    <pc:docChg chg="addSld modSld sldOrd">
      <pc:chgData name="Sang Yeol Baek" userId="S::sangyeolbaek@comgenusa.com::41017a69-d405-49cd-8b3d-b8337a04db21" providerId="AD" clId="Web-{9DE9E3AC-AAF9-48DA-B433-9D9143D3DF7B}" dt="2021-07-16T22:48:49.696" v="1426" actId="14100"/>
      <pc:docMkLst>
        <pc:docMk/>
      </pc:docMkLst>
      <pc:sldChg chg="addSp delSp modSp mod setBg addAnim setClrOvrMap">
        <pc:chgData name="Sang Yeol Baek" userId="S::sangyeolbaek@comgenusa.com::41017a69-d405-49cd-8b3d-b8337a04db21" providerId="AD" clId="Web-{9DE9E3AC-AAF9-48DA-B433-9D9143D3DF7B}" dt="2021-07-16T22:35:26.590" v="1077"/>
        <pc:sldMkLst>
          <pc:docMk/>
          <pc:sldMk cId="109857222" sldId="256"/>
        </pc:sldMkLst>
        <pc:spChg chg="mod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8" creationId="{9DD60C94-0C9C-47B7-BE88-045235ACCC6A}"/>
          </ac:spMkLst>
        </pc:spChg>
        <pc:spChg chg="del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10" creationId="{BFCF7016-AC99-433F-B943-24C3736E0602}"/>
          </ac:spMkLst>
        </pc:spChg>
        <pc:spChg chg="del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12" creationId="{A03737D1-A930-4E3E-9160-3CD4AEC72AB7}"/>
          </ac:spMkLst>
        </pc:spChg>
        <pc:spChg chg="del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14" creationId="{F71CFF33-010E-4E26-A285-83B182982358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19" creationId="{8E019540-1104-4B12-9F83-45F58674186F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26.590" v="1076"/>
          <ac:spMkLst>
            <pc:docMk/>
            <pc:sldMk cId="109857222" sldId="256"/>
            <ac:spMk id="21" creationId="{3580CFD6-E44A-486A-9E73-D8D948F78A34}"/>
          </ac:spMkLst>
        </pc:spChg>
      </pc:sldChg>
      <pc:sldChg chg="addSp modSp mod setBg">
        <pc:chgData name="Sang Yeol Baek" userId="S::sangyeolbaek@comgenusa.com::41017a69-d405-49cd-8b3d-b8337a04db21" providerId="AD" clId="Web-{9DE9E3AC-AAF9-48DA-B433-9D9143D3DF7B}" dt="2021-07-16T22:35:45.403" v="1078"/>
        <pc:sldMkLst>
          <pc:docMk/>
          <pc:sldMk cId="2484259456" sldId="257"/>
        </pc:sldMkLst>
        <pc:spChg chg="mo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3" creationId="{5AB1451A-26C7-42D9-B5B4-DA55200B208E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8" creationId="{DCF4EB5C-ED25-4675-8255-2F5B12CFFCF0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10" creationId="{9514EC6E-A557-42A2-BCDC-3ABFFC5E564D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12" creationId="{905482C9-EB42-4BFE-95BF-7FD661F0765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14" creationId="{7539E646-A625-4A26-86ED-BD90EDD329F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16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18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20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45.403" v="1078"/>
          <ac:spMkLst>
            <pc:docMk/>
            <pc:sldMk cId="2484259456" sldId="257"/>
            <ac:spMk id="22" creationId="{F71CFF33-010E-4E26-A285-83B182982358}"/>
          </ac:spMkLst>
        </pc:spChg>
      </pc:sldChg>
      <pc:sldChg chg="addSp delSp modSp">
        <pc:chgData name="Sang Yeol Baek" userId="S::sangyeolbaek@comgenusa.com::41017a69-d405-49cd-8b3d-b8337a04db21" providerId="AD" clId="Web-{9DE9E3AC-AAF9-48DA-B433-9D9143D3DF7B}" dt="2021-07-16T21:26:48.094" v="232" actId="14100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9DE9E3AC-AAF9-48DA-B433-9D9143D3DF7B}" dt="2021-07-16T21:10:02.404" v="135" actId="20577"/>
          <ac:spMkLst>
            <pc:docMk/>
            <pc:sldMk cId="4058822192" sldId="258"/>
            <ac:spMk id="3" creationId="{14C268DF-7D33-4856-AE50-6ADF2B5DD600}"/>
          </ac:spMkLst>
        </pc:spChg>
        <pc:spChg chg="add mod">
          <ac:chgData name="Sang Yeol Baek" userId="S::sangyeolbaek@comgenusa.com::41017a69-d405-49cd-8b3d-b8337a04db21" providerId="AD" clId="Web-{9DE9E3AC-AAF9-48DA-B433-9D9143D3DF7B}" dt="2021-07-16T21:26:48.094" v="232" actId="14100"/>
          <ac:spMkLst>
            <pc:docMk/>
            <pc:sldMk cId="4058822192" sldId="258"/>
            <ac:spMk id="4" creationId="{16AB055D-D33F-4955-9A4B-484B8E43846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1:26:02.280" v="223" actId="1076"/>
          <ac:spMkLst>
            <pc:docMk/>
            <pc:sldMk cId="4058822192" sldId="258"/>
            <ac:spMk id="5" creationId="{20493D91-754E-4586-8E5A-55D3B3893016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1:26:04.280" v="224" actId="1076"/>
          <ac:spMkLst>
            <pc:docMk/>
            <pc:sldMk cId="4058822192" sldId="258"/>
            <ac:spMk id="6" creationId="{C44D6B5E-4F77-46D2-BC85-A7F1F6EC28C4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1:26:08.827" v="226" actId="1076"/>
          <ac:spMkLst>
            <pc:docMk/>
            <pc:sldMk cId="4058822192" sldId="258"/>
            <ac:spMk id="7" creationId="{01DB4B14-62A2-4566-9717-16FBCF4D3FBB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1:26:05.999" v="225" actId="1076"/>
          <ac:spMkLst>
            <pc:docMk/>
            <pc:sldMk cId="4058822192" sldId="258"/>
            <ac:spMk id="8" creationId="{9EFC7627-5030-495D-A93C-70EF409D0AA7}"/>
          </ac:spMkLst>
        </pc:spChg>
        <pc:spChg chg="del">
          <ac:chgData name="Sang Yeol Baek" userId="S::sangyeolbaek@comgenusa.com::41017a69-d405-49cd-8b3d-b8337a04db21" providerId="AD" clId="Web-{9DE9E3AC-AAF9-48DA-B433-9D9143D3DF7B}" dt="2021-07-16T21:07:49.399" v="24"/>
          <ac:spMkLst>
            <pc:docMk/>
            <pc:sldMk cId="4058822192" sldId="258"/>
            <ac:spMk id="9" creationId="{CA78ACFF-BAC1-41D0-9BDF-B644F6962094}"/>
          </ac:spMkLst>
        </pc:spChg>
        <pc:picChg chg="mod modCrop">
          <ac:chgData name="Sang Yeol Baek" userId="S::sangyeolbaek@comgenusa.com::41017a69-d405-49cd-8b3d-b8337a04db21" providerId="AD" clId="Web-{9DE9E3AC-AAF9-48DA-B433-9D9143D3DF7B}" dt="2021-07-16T21:26:22.828" v="228"/>
          <ac:picMkLst>
            <pc:docMk/>
            <pc:sldMk cId="4058822192" sldId="258"/>
            <ac:picMk id="10" creationId="{3AA66827-73E6-4207-B8E7-6682473BB38E}"/>
          </ac:picMkLst>
        </pc:picChg>
      </pc:sldChg>
      <pc:sldChg chg="modSp">
        <pc:chgData name="Sang Yeol Baek" userId="S::sangyeolbaek@comgenusa.com::41017a69-d405-49cd-8b3d-b8337a04db21" providerId="AD" clId="Web-{9DE9E3AC-AAF9-48DA-B433-9D9143D3DF7B}" dt="2021-07-16T21:13:26.239" v="140" actId="20577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9DE9E3AC-AAF9-48DA-B433-9D9143D3DF7B}" dt="2021-07-16T21:13:26.239" v="140" actId="20577"/>
          <ac:spMkLst>
            <pc:docMk/>
            <pc:sldMk cId="1096630456" sldId="259"/>
            <ac:spMk id="4" creationId="{A6EB8822-D050-480A-B0E9-4CE835154CB1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2:41:43.383" v="1246" actId="1076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9DE9E3AC-AAF9-48DA-B433-9D9143D3DF7B}" dt="2021-07-16T22:41:26.586" v="1244" actId="14100"/>
          <ac:spMkLst>
            <pc:docMk/>
            <pc:sldMk cId="1057791351" sldId="260"/>
            <ac:spMk id="9" creationId="{6F312EB1-75C0-4CF6-8797-FFB6F289ED65}"/>
          </ac:spMkLst>
        </pc:spChg>
        <pc:picChg chg="mod">
          <ac:chgData name="Sang Yeol Baek" userId="S::sangyeolbaek@comgenusa.com::41017a69-d405-49cd-8b3d-b8337a04db21" providerId="AD" clId="Web-{9DE9E3AC-AAF9-48DA-B433-9D9143D3DF7B}" dt="2021-07-16T22:41:43.383" v="1246" actId="1076"/>
          <ac:picMkLst>
            <pc:docMk/>
            <pc:sldMk cId="1057791351" sldId="260"/>
            <ac:picMk id="4" creationId="{8E58D317-C919-4B93-BE17-DEA9EB856110}"/>
          </ac:picMkLst>
        </pc:picChg>
      </pc:sldChg>
      <pc:sldChg chg="addSp modSp mod setBg">
        <pc:chgData name="Sang Yeol Baek" userId="S::sangyeolbaek@comgenusa.com::41017a69-d405-49cd-8b3d-b8337a04db21" providerId="AD" clId="Web-{9DE9E3AC-AAF9-48DA-B433-9D9143D3DF7B}" dt="2021-07-16T22:35:54.450" v="1079"/>
        <pc:sldMkLst>
          <pc:docMk/>
          <pc:sldMk cId="3880519040" sldId="261"/>
        </pc:sldMkLst>
        <pc:spChg chg="mo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3" creationId="{5AB1451A-26C7-42D9-B5B4-DA55200B208E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8" creationId="{DCF4EB5C-ED25-4675-8255-2F5B12CFFCF0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10" creationId="{9514EC6E-A557-42A2-BCDC-3ABFFC5E564D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12" creationId="{905482C9-EB42-4BFE-95BF-7FD661F0765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14" creationId="{7539E646-A625-4A26-86ED-BD90EDD329F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16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18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20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5:54.450" v="1079"/>
          <ac:spMkLst>
            <pc:docMk/>
            <pc:sldMk cId="3880519040" sldId="261"/>
            <ac:spMk id="22" creationId="{F71CFF33-010E-4E26-A285-83B182982358}"/>
          </ac:spMkLst>
        </pc:spChg>
      </pc:sldChg>
      <pc:sldChg chg="addSp modSp mod setBg">
        <pc:chgData name="Sang Yeol Baek" userId="S::sangyeolbaek@comgenusa.com::41017a69-d405-49cd-8b3d-b8337a04db21" providerId="AD" clId="Web-{9DE9E3AC-AAF9-48DA-B433-9D9143D3DF7B}" dt="2021-07-16T22:36:07.419" v="1081"/>
        <pc:sldMkLst>
          <pc:docMk/>
          <pc:sldMk cId="2839359654" sldId="262"/>
        </pc:sldMkLst>
        <pc:spChg chg="mo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3" creationId="{5AB1451A-26C7-42D9-B5B4-DA55200B208E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8" creationId="{DCF4EB5C-ED25-4675-8255-2F5B12CFFCF0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10" creationId="{9514EC6E-A557-42A2-BCDC-3ABFFC5E564D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12" creationId="{905482C9-EB42-4BFE-95BF-7FD661F0765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14" creationId="{7539E646-A625-4A26-86ED-BD90EDD329F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16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18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20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7.419" v="1081"/>
          <ac:spMkLst>
            <pc:docMk/>
            <pc:sldMk cId="2839359654" sldId="262"/>
            <ac:spMk id="22" creationId="{F71CFF33-010E-4E26-A285-83B182982358}"/>
          </ac:spMkLst>
        </pc:spChg>
      </pc:sldChg>
      <pc:sldChg chg="addSp modSp mod setBg">
        <pc:chgData name="Sang Yeol Baek" userId="S::sangyeolbaek@comgenusa.com::41017a69-d405-49cd-8b3d-b8337a04db21" providerId="AD" clId="Web-{9DE9E3AC-AAF9-48DA-B433-9D9143D3DF7B}" dt="2021-07-16T22:36:01.591" v="1080"/>
        <pc:sldMkLst>
          <pc:docMk/>
          <pc:sldMk cId="4267760861" sldId="263"/>
        </pc:sldMkLst>
        <pc:spChg chg="mo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3" creationId="{5AB1451A-26C7-42D9-B5B4-DA55200B208E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8" creationId="{DCF4EB5C-ED25-4675-8255-2F5B12CFFCF0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10" creationId="{9514EC6E-A557-42A2-BCDC-3ABFFC5E564D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12" creationId="{905482C9-EB42-4BFE-95BF-7FD661F0765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14" creationId="{7539E646-A625-4A26-86ED-BD90EDD329F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16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18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20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01.591" v="1080"/>
          <ac:spMkLst>
            <pc:docMk/>
            <pc:sldMk cId="4267760861" sldId="263"/>
            <ac:spMk id="22" creationId="{F71CFF33-010E-4E26-A285-83B182982358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7:54.904" v="216" actId="20577"/>
        <pc:sldMkLst>
          <pc:docMk/>
          <pc:sldMk cId="3714146776" sldId="264"/>
        </pc:sldMkLst>
        <pc:spChg chg="mod">
          <ac:chgData name="Sang Yeol Baek" userId="S::sangyeolbaek@comgenusa.com::41017a69-d405-49cd-8b3d-b8337a04db21" providerId="AD" clId="Web-{9DE9E3AC-AAF9-48DA-B433-9D9143D3DF7B}" dt="2021-07-16T21:17:54.904" v="216" actId="20577"/>
          <ac:spMkLst>
            <pc:docMk/>
            <pc:sldMk cId="3714146776" sldId="264"/>
            <ac:spMk id="11" creationId="{44734463-602C-490E-A672-C11CE2B8EFF0}"/>
          </ac:spMkLst>
        </pc:spChg>
      </pc:sldChg>
      <pc:sldChg chg="addSp modSp">
        <pc:chgData name="Sang Yeol Baek" userId="S::sangyeolbaek@comgenusa.com::41017a69-d405-49cd-8b3d-b8337a04db21" providerId="AD" clId="Web-{9DE9E3AC-AAF9-48DA-B433-9D9143D3DF7B}" dt="2021-07-16T22:41:18.929" v="1243" actId="14100"/>
        <pc:sldMkLst>
          <pc:docMk/>
          <pc:sldMk cId="1433114092" sldId="268"/>
        </pc:sldMkLst>
        <pc:spChg chg="add mod">
          <ac:chgData name="Sang Yeol Baek" userId="S::sangyeolbaek@comgenusa.com::41017a69-d405-49cd-8b3d-b8337a04db21" providerId="AD" clId="Web-{9DE9E3AC-AAF9-48DA-B433-9D9143D3DF7B}" dt="2021-07-16T22:18:24.806" v="912" actId="14100"/>
          <ac:spMkLst>
            <pc:docMk/>
            <pc:sldMk cId="1433114092" sldId="268"/>
            <ac:spMk id="11" creationId="{B50A928D-3C3A-4FD1-9C1E-B95EB8887972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41:18.929" v="1243" actId="14100"/>
          <ac:spMkLst>
            <pc:docMk/>
            <pc:sldMk cId="1433114092" sldId="268"/>
            <ac:spMk id="13" creationId="{E4BAD98A-B78D-4218-8EB9-4175127279FB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2:41:12.945" v="1242" actId="20577"/>
        <pc:sldMkLst>
          <pc:docMk/>
          <pc:sldMk cId="3948129691" sldId="269"/>
        </pc:sldMkLst>
        <pc:spChg chg="mod">
          <ac:chgData name="Sang Yeol Baek" userId="S::sangyeolbaek@comgenusa.com::41017a69-d405-49cd-8b3d-b8337a04db21" providerId="AD" clId="Web-{9DE9E3AC-AAF9-48DA-B433-9D9143D3DF7B}" dt="2021-07-16T22:41:12.945" v="1242" actId="20577"/>
          <ac:spMkLst>
            <pc:docMk/>
            <pc:sldMk cId="3948129691" sldId="269"/>
            <ac:spMk id="3" creationId="{EE64759E-AAC1-4561-8B8E-4912AA1BA461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0:50:30.694" v="3" actId="1076"/>
        <pc:sldMkLst>
          <pc:docMk/>
          <pc:sldMk cId="3468168756" sldId="271"/>
        </pc:sldMkLst>
        <pc:spChg chg="mod">
          <ac:chgData name="Sang Yeol Baek" userId="S::sangyeolbaek@comgenusa.com::41017a69-d405-49cd-8b3d-b8337a04db21" providerId="AD" clId="Web-{9DE9E3AC-AAF9-48DA-B433-9D9143D3DF7B}" dt="2021-07-16T20:50:26.162" v="1" actId="1076"/>
          <ac:spMkLst>
            <pc:docMk/>
            <pc:sldMk cId="3468168756" sldId="271"/>
            <ac:spMk id="4" creationId="{2B6BB664-C4A5-4662-9BA2-B8F8108AC62A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0:50:30.694" v="3" actId="1076"/>
          <ac:spMkLst>
            <pc:docMk/>
            <pc:sldMk cId="3468168756" sldId="271"/>
            <ac:spMk id="10" creationId="{1DE99050-9535-4236-BBB4-DD8502EEC2A8}"/>
          </ac:spMkLst>
        </pc:spChg>
        <pc:picChg chg="mod">
          <ac:chgData name="Sang Yeol Baek" userId="S::sangyeolbaek@comgenusa.com::41017a69-d405-49cd-8b3d-b8337a04db21" providerId="AD" clId="Web-{9DE9E3AC-AAF9-48DA-B433-9D9143D3DF7B}" dt="2021-07-16T20:50:22.522" v="0" actId="14100"/>
          <ac:picMkLst>
            <pc:docMk/>
            <pc:sldMk cId="3468168756" sldId="271"/>
            <ac:picMk id="9" creationId="{A74C0C19-67F6-4B46-97B6-0A48CE6F4B2F}"/>
          </ac:picMkLst>
        </pc:picChg>
      </pc:sldChg>
      <pc:sldChg chg="modSp">
        <pc:chgData name="Sang Yeol Baek" userId="S::sangyeolbaek@comgenusa.com::41017a69-d405-49cd-8b3d-b8337a04db21" providerId="AD" clId="Web-{9DE9E3AC-AAF9-48DA-B433-9D9143D3DF7B}" dt="2021-07-16T21:15:21.180" v="157" actId="20577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9DE9E3AC-AAF9-48DA-B433-9D9143D3DF7B}" dt="2021-07-16T21:15:21.180" v="157" actId="20577"/>
          <ac:spMkLst>
            <pc:docMk/>
            <pc:sldMk cId="3485742546" sldId="280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5:55.665" v="163" actId="20577"/>
        <pc:sldMkLst>
          <pc:docMk/>
          <pc:sldMk cId="1031221773" sldId="285"/>
        </pc:sldMkLst>
        <pc:spChg chg="mod">
          <ac:chgData name="Sang Yeol Baek" userId="S::sangyeolbaek@comgenusa.com::41017a69-d405-49cd-8b3d-b8337a04db21" providerId="AD" clId="Web-{9DE9E3AC-AAF9-48DA-B433-9D9143D3DF7B}" dt="2021-07-16T21:15:55.665" v="163" actId="20577"/>
          <ac:spMkLst>
            <pc:docMk/>
            <pc:sldMk cId="1031221773" sldId="285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6:18.494" v="176" actId="20577"/>
        <pc:sldMkLst>
          <pc:docMk/>
          <pc:sldMk cId="652025598" sldId="290"/>
        </pc:sldMkLst>
        <pc:spChg chg="mod">
          <ac:chgData name="Sang Yeol Baek" userId="S::sangyeolbaek@comgenusa.com::41017a69-d405-49cd-8b3d-b8337a04db21" providerId="AD" clId="Web-{9DE9E3AC-AAF9-48DA-B433-9D9143D3DF7B}" dt="2021-07-16T21:16:18.494" v="176" actId="20577"/>
          <ac:spMkLst>
            <pc:docMk/>
            <pc:sldMk cId="652025598" sldId="290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6:10.885" v="171" actId="20577"/>
        <pc:sldMkLst>
          <pc:docMk/>
          <pc:sldMk cId="813293501" sldId="293"/>
        </pc:sldMkLst>
        <pc:spChg chg="mod">
          <ac:chgData name="Sang Yeol Baek" userId="S::sangyeolbaek@comgenusa.com::41017a69-d405-49cd-8b3d-b8337a04db21" providerId="AD" clId="Web-{9DE9E3AC-AAF9-48DA-B433-9D9143D3DF7B}" dt="2021-07-16T21:16:10.885" v="171" actId="20577"/>
          <ac:spMkLst>
            <pc:docMk/>
            <pc:sldMk cId="813293501" sldId="293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7:18.824" v="208" actId="20577"/>
        <pc:sldMkLst>
          <pc:docMk/>
          <pc:sldMk cId="2877468488" sldId="296"/>
        </pc:sldMkLst>
        <pc:spChg chg="mod">
          <ac:chgData name="Sang Yeol Baek" userId="S::sangyeolbaek@comgenusa.com::41017a69-d405-49cd-8b3d-b8337a04db21" providerId="AD" clId="Web-{9DE9E3AC-AAF9-48DA-B433-9D9143D3DF7B}" dt="2021-07-16T21:17:18.824" v="208" actId="20577"/>
          <ac:spMkLst>
            <pc:docMk/>
            <pc:sldMk cId="2877468488" sldId="296"/>
            <ac:spMk id="5" creationId="{1214F573-8C4D-4F5B-B14B-64E0E1A6C042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1:16:55.402" v="191" actId="20577"/>
        <pc:sldMkLst>
          <pc:docMk/>
          <pc:sldMk cId="4166295026" sldId="298"/>
        </pc:sldMkLst>
        <pc:spChg chg="mod">
          <ac:chgData name="Sang Yeol Baek" userId="S::sangyeolbaek@comgenusa.com::41017a69-d405-49cd-8b3d-b8337a04db21" providerId="AD" clId="Web-{9DE9E3AC-AAF9-48DA-B433-9D9143D3DF7B}" dt="2021-07-16T21:16:55.402" v="191" actId="20577"/>
          <ac:spMkLst>
            <pc:docMk/>
            <pc:sldMk cId="4166295026" sldId="298"/>
            <ac:spMk id="5" creationId="{1214F573-8C4D-4F5B-B14B-64E0E1A6C042}"/>
          </ac:spMkLst>
        </pc:spChg>
      </pc:sldChg>
      <pc:sldChg chg="addSp modSp mod setBg">
        <pc:chgData name="Sang Yeol Baek" userId="S::sangyeolbaek@comgenusa.com::41017a69-d405-49cd-8b3d-b8337a04db21" providerId="AD" clId="Web-{9DE9E3AC-AAF9-48DA-B433-9D9143D3DF7B}" dt="2021-07-16T22:36:13.763" v="1082"/>
        <pc:sldMkLst>
          <pc:docMk/>
          <pc:sldMk cId="2958466105" sldId="300"/>
        </pc:sldMkLst>
        <pc:spChg chg="mo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2" creationId="{B4D26A52-EBBC-47AB-A561-50AC9512A003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3" creationId="{5AB1451A-26C7-42D9-B5B4-DA55200B208E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8" creationId="{DCF4EB5C-ED25-4675-8255-2F5B12CFFCF0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10" creationId="{9514EC6E-A557-42A2-BCDC-3ABFFC5E564D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12" creationId="{905482C9-EB42-4BFE-95BF-7FD661F0765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14" creationId="{7539E646-A625-4A26-86ED-BD90EDD329F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16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18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20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6:13.763" v="1082"/>
          <ac:spMkLst>
            <pc:docMk/>
            <pc:sldMk cId="2958466105" sldId="300"/>
            <ac:spMk id="22" creationId="{F71CFF33-010E-4E26-A285-83B182982358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2:15:39.799" v="892" actId="20577"/>
        <pc:sldMkLst>
          <pc:docMk/>
          <pc:sldMk cId="1527834668" sldId="304"/>
        </pc:sldMkLst>
        <pc:spChg chg="mod">
          <ac:chgData name="Sang Yeol Baek" userId="S::sangyeolbaek@comgenusa.com::41017a69-d405-49cd-8b3d-b8337a04db21" providerId="AD" clId="Web-{9DE9E3AC-AAF9-48DA-B433-9D9143D3DF7B}" dt="2021-07-16T22:15:39.799" v="892" actId="20577"/>
          <ac:spMkLst>
            <pc:docMk/>
            <pc:sldMk cId="1527834668" sldId="304"/>
            <ac:spMk id="4" creationId="{2BF7B656-B0EA-4F74-B98F-14FA9B71B1C6}"/>
          </ac:spMkLst>
        </pc:spChg>
      </pc:sldChg>
      <pc:sldChg chg="modSp">
        <pc:chgData name="Sang Yeol Baek" userId="S::sangyeolbaek@comgenusa.com::41017a69-d405-49cd-8b3d-b8337a04db21" providerId="AD" clId="Web-{9DE9E3AC-AAF9-48DA-B433-9D9143D3DF7B}" dt="2021-07-16T22:48:49.696" v="1426" actId="14100"/>
        <pc:sldMkLst>
          <pc:docMk/>
          <pc:sldMk cId="3017291664" sldId="312"/>
        </pc:sldMkLst>
        <pc:spChg chg="mod">
          <ac:chgData name="Sang Yeol Baek" userId="S::sangyeolbaek@comgenusa.com::41017a69-d405-49cd-8b3d-b8337a04db21" providerId="AD" clId="Web-{9DE9E3AC-AAF9-48DA-B433-9D9143D3DF7B}" dt="2021-07-16T22:48:33.367" v="1416" actId="20577"/>
          <ac:spMkLst>
            <pc:docMk/>
            <pc:sldMk cId="3017291664" sldId="312"/>
            <ac:spMk id="8" creationId="{2E7E54EB-4A79-4F58-A301-0DC7ECD67DBC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45:43.112" v="1361" actId="14100"/>
          <ac:spMkLst>
            <pc:docMk/>
            <pc:sldMk cId="3017291664" sldId="312"/>
            <ac:spMk id="9" creationId="{875CA6EA-9849-4AEE-87BC-85C01C67F8D8}"/>
          </ac:spMkLst>
        </pc:spChg>
        <pc:picChg chg="mod">
          <ac:chgData name="Sang Yeol Baek" userId="S::sangyeolbaek@comgenusa.com::41017a69-d405-49cd-8b3d-b8337a04db21" providerId="AD" clId="Web-{9DE9E3AC-AAF9-48DA-B433-9D9143D3DF7B}" dt="2021-07-16T22:48:49.665" v="1423" actId="14100"/>
          <ac:picMkLst>
            <pc:docMk/>
            <pc:sldMk cId="3017291664" sldId="312"/>
            <ac:picMk id="3" creationId="{E2CA41A5-222B-4242-AFCE-8257625254CA}"/>
          </ac:picMkLst>
        </pc:picChg>
        <pc:picChg chg="mod">
          <ac:chgData name="Sang Yeol Baek" userId="S::sangyeolbaek@comgenusa.com::41017a69-d405-49cd-8b3d-b8337a04db21" providerId="AD" clId="Web-{9DE9E3AC-AAF9-48DA-B433-9D9143D3DF7B}" dt="2021-07-16T22:48:49.696" v="1426" actId="14100"/>
          <ac:picMkLst>
            <pc:docMk/>
            <pc:sldMk cId="3017291664" sldId="312"/>
            <ac:picMk id="4" creationId="{F869EA9C-5EB8-448B-9BE4-03E362DEF199}"/>
          </ac:picMkLst>
        </pc:picChg>
        <pc:picChg chg="mod">
          <ac:chgData name="Sang Yeol Baek" userId="S::sangyeolbaek@comgenusa.com::41017a69-d405-49cd-8b3d-b8337a04db21" providerId="AD" clId="Web-{9DE9E3AC-AAF9-48DA-B433-9D9143D3DF7B}" dt="2021-07-16T22:48:49.680" v="1425" actId="14100"/>
          <ac:picMkLst>
            <pc:docMk/>
            <pc:sldMk cId="3017291664" sldId="312"/>
            <ac:picMk id="5" creationId="{D1621E88-D391-4C66-9C81-EDC767368F0E}"/>
          </ac:picMkLst>
        </pc:picChg>
        <pc:picChg chg="mod">
          <ac:chgData name="Sang Yeol Baek" userId="S::sangyeolbaek@comgenusa.com::41017a69-d405-49cd-8b3d-b8337a04db21" providerId="AD" clId="Web-{9DE9E3AC-AAF9-48DA-B433-9D9143D3DF7B}" dt="2021-07-16T22:48:49.665" v="1424" actId="14100"/>
          <ac:picMkLst>
            <pc:docMk/>
            <pc:sldMk cId="3017291664" sldId="312"/>
            <ac:picMk id="6" creationId="{65CF665D-874D-4C11-A124-97FC4409C942}"/>
          </ac:picMkLst>
        </pc:picChg>
      </pc:sldChg>
      <pc:sldChg chg="addSp modSp ord">
        <pc:chgData name="Sang Yeol Baek" userId="S::sangyeolbaek@comgenusa.com::41017a69-d405-49cd-8b3d-b8337a04db21" providerId="AD" clId="Web-{9DE9E3AC-AAF9-48DA-B433-9D9143D3DF7B}" dt="2021-07-16T22:42:11.917" v="1259" actId="20577"/>
        <pc:sldMkLst>
          <pc:docMk/>
          <pc:sldMk cId="3686709974" sldId="313"/>
        </pc:sldMkLst>
        <pc:spChg chg="mod">
          <ac:chgData name="Sang Yeol Baek" userId="S::sangyeolbaek@comgenusa.com::41017a69-d405-49cd-8b3d-b8337a04db21" providerId="AD" clId="Web-{9DE9E3AC-AAF9-48DA-B433-9D9143D3DF7B}" dt="2021-07-16T22:42:11.917" v="1259" actId="20577"/>
          <ac:spMkLst>
            <pc:docMk/>
            <pc:sldMk cId="3686709974" sldId="313"/>
            <ac:spMk id="2" creationId="{A1F85E7F-004A-45D1-824E-A23E359BDC5C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18:39.869" v="914" actId="14100"/>
          <ac:spMkLst>
            <pc:docMk/>
            <pc:sldMk cId="3686709974" sldId="313"/>
            <ac:spMk id="4" creationId="{2BF7B656-B0EA-4F74-B98F-14FA9B71B1C6}"/>
          </ac:spMkLst>
        </pc:spChg>
        <pc:picChg chg="add mod">
          <ac:chgData name="Sang Yeol Baek" userId="S::sangyeolbaek@comgenusa.com::41017a69-d405-49cd-8b3d-b8337a04db21" providerId="AD" clId="Web-{9DE9E3AC-AAF9-48DA-B433-9D9143D3DF7B}" dt="2021-07-16T22:18:55.916" v="916" actId="1076"/>
          <ac:picMkLst>
            <pc:docMk/>
            <pc:sldMk cId="3686709974" sldId="313"/>
            <ac:picMk id="3" creationId="{4BE666CF-441F-42D8-AB0F-FC56427C6991}"/>
          </ac:picMkLst>
        </pc:picChg>
      </pc:sldChg>
      <pc:sldChg chg="ord">
        <pc:chgData name="Sang Yeol Baek" userId="S::sangyeolbaek@comgenusa.com::41017a69-d405-49cd-8b3d-b8337a04db21" providerId="AD" clId="Web-{9DE9E3AC-AAF9-48DA-B433-9D9143D3DF7B}" dt="2021-07-16T22:28:37.686" v="924"/>
        <pc:sldMkLst>
          <pc:docMk/>
          <pc:sldMk cId="4147316643" sldId="314"/>
        </pc:sldMkLst>
      </pc:sldChg>
      <pc:sldChg chg="modSp ord">
        <pc:chgData name="Sang Yeol Baek" userId="S::sangyeolbaek@comgenusa.com::41017a69-d405-49cd-8b3d-b8337a04db21" providerId="AD" clId="Web-{9DE9E3AC-AAF9-48DA-B433-9D9143D3DF7B}" dt="2021-07-16T22:28:39.467" v="925"/>
        <pc:sldMkLst>
          <pc:docMk/>
          <pc:sldMk cId="3427923059" sldId="315"/>
        </pc:sldMkLst>
        <pc:spChg chg="mod">
          <ac:chgData name="Sang Yeol Baek" userId="S::sangyeolbaek@comgenusa.com::41017a69-d405-49cd-8b3d-b8337a04db21" providerId="AD" clId="Web-{9DE9E3AC-AAF9-48DA-B433-9D9143D3DF7B}" dt="2021-07-16T22:19:46.511" v="922" actId="20577"/>
          <ac:spMkLst>
            <pc:docMk/>
            <pc:sldMk cId="3427923059" sldId="315"/>
            <ac:spMk id="8" creationId="{2E7E54EB-4A79-4F58-A301-0DC7ECD67DBC}"/>
          </ac:spMkLst>
        </pc:spChg>
      </pc:sldChg>
      <pc:sldChg chg="addSp modSp new mod ord setBg">
        <pc:chgData name="Sang Yeol Baek" userId="S::sangyeolbaek@comgenusa.com::41017a69-d405-49cd-8b3d-b8337a04db21" providerId="AD" clId="Web-{9DE9E3AC-AAF9-48DA-B433-9D9143D3DF7B}" dt="2021-07-16T22:38:18.549" v="1102" actId="20577"/>
        <pc:sldMkLst>
          <pc:docMk/>
          <pc:sldMk cId="782079192" sldId="316"/>
        </pc:sldMkLst>
        <pc:spChg chg="mod">
          <ac:chgData name="Sang Yeol Baek" userId="S::sangyeolbaek@comgenusa.com::41017a69-d405-49cd-8b3d-b8337a04db21" providerId="AD" clId="Web-{9DE9E3AC-AAF9-48DA-B433-9D9143D3DF7B}" dt="2021-07-16T22:38:18.549" v="1102" actId="20577"/>
          <ac:spMkLst>
            <pc:docMk/>
            <pc:sldMk cId="782079192" sldId="316"/>
            <ac:spMk id="2" creationId="{2E9A5DD0-B2D2-4FD9-BBBE-94CAC9D9F208}"/>
          </ac:spMkLst>
        </pc:spChg>
        <pc:spChg chg="mod">
          <ac:chgData name="Sang Yeol Baek" userId="S::sangyeolbaek@comgenusa.com::41017a69-d405-49cd-8b3d-b8337a04db21" providerId="AD" clId="Web-{9DE9E3AC-AAF9-48DA-B433-9D9143D3DF7B}" dt="2021-07-16T22:37:49.454" v="1085"/>
          <ac:spMkLst>
            <pc:docMk/>
            <pc:sldMk cId="782079192" sldId="316"/>
            <ac:spMk id="3" creationId="{4B726729-6145-4169-9B08-0A0DC4A622E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7:49.454" v="1085"/>
          <ac:spMkLst>
            <pc:docMk/>
            <pc:sldMk cId="782079192" sldId="316"/>
            <ac:spMk id="8" creationId="{9DD60C94-0C9C-47B7-BE88-045235ACCC6A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7:49.454" v="1085"/>
          <ac:spMkLst>
            <pc:docMk/>
            <pc:sldMk cId="782079192" sldId="316"/>
            <ac:spMk id="10" creationId="{BFCF7016-AC99-433F-B943-24C3736E0602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7:49.454" v="1085"/>
          <ac:spMkLst>
            <pc:docMk/>
            <pc:sldMk cId="782079192" sldId="316"/>
            <ac:spMk id="12" creationId="{A03737D1-A930-4E3E-9160-3CD4AEC72AB7}"/>
          </ac:spMkLst>
        </pc:spChg>
        <pc:spChg chg="add">
          <ac:chgData name="Sang Yeol Baek" userId="S::sangyeolbaek@comgenusa.com::41017a69-d405-49cd-8b3d-b8337a04db21" providerId="AD" clId="Web-{9DE9E3AC-AAF9-48DA-B433-9D9143D3DF7B}" dt="2021-07-16T22:37:49.454" v="1085"/>
          <ac:spMkLst>
            <pc:docMk/>
            <pc:sldMk cId="782079192" sldId="316"/>
            <ac:spMk id="14" creationId="{F71CFF33-010E-4E26-A285-83B182982358}"/>
          </ac:spMkLst>
        </pc:spChg>
      </pc:sldChg>
    </pc:docChg>
  </pc:docChgLst>
  <pc:docChgLst>
    <pc:chgData name="Sang Yeol Baek" userId="S::sangyeolbaek@comgenusa.com::41017a69-d405-49cd-8b3d-b8337a04db21" providerId="AD" clId="Web-{E1A8984C-F71D-CC44-F626-9757341A71B1}"/>
    <pc:docChg chg="addSld modSld">
      <pc:chgData name="Sang Yeol Baek" userId="S::sangyeolbaek@comgenusa.com::41017a69-d405-49cd-8b3d-b8337a04db21" providerId="AD" clId="Web-{E1A8984C-F71D-CC44-F626-9757341A71B1}" dt="2021-06-01T23:00:45.313" v="1494"/>
      <pc:docMkLst>
        <pc:docMk/>
      </pc:docMkLst>
      <pc:sldChg chg="addSp modSp">
        <pc:chgData name="Sang Yeol Baek" userId="S::sangyeolbaek@comgenusa.com::41017a69-d405-49cd-8b3d-b8337a04db21" providerId="AD" clId="Web-{E1A8984C-F71D-CC44-F626-9757341A71B1}" dt="2021-06-01T23:00:45.313" v="1494"/>
        <pc:sldMkLst>
          <pc:docMk/>
          <pc:sldMk cId="4058822192" sldId="258"/>
        </pc:sldMkLst>
        <pc:spChg chg="add mod">
          <ac:chgData name="Sang Yeol Baek" userId="S::sangyeolbaek@comgenusa.com::41017a69-d405-49cd-8b3d-b8337a04db21" providerId="AD" clId="Web-{E1A8984C-F71D-CC44-F626-9757341A71B1}" dt="2021-06-01T22:12:15.997" v="276" actId="20577"/>
          <ac:spMkLst>
            <pc:docMk/>
            <pc:sldMk cId="4058822192" sldId="258"/>
            <ac:spMk id="3" creationId="{14C268DF-7D33-4856-AE50-6ADF2B5DD600}"/>
          </ac:spMkLst>
        </pc:spChg>
        <pc:picChg chg="add mod">
          <ac:chgData name="Sang Yeol Baek" userId="S::sangyeolbaek@comgenusa.com::41017a69-d405-49cd-8b3d-b8337a04db21" providerId="AD" clId="Web-{E1A8984C-F71D-CC44-F626-9757341A71B1}" dt="2021-06-01T23:00:45.313" v="1494"/>
          <ac:picMkLst>
            <pc:docMk/>
            <pc:sldMk cId="4058822192" sldId="258"/>
            <ac:picMk id="4" creationId="{F73CA8D1-DF73-41E2-AB4C-14FF670A43A8}"/>
          </ac:picMkLst>
        </pc:picChg>
      </pc:sldChg>
      <pc:sldChg chg="modSp">
        <pc:chgData name="Sang Yeol Baek" userId="S::sangyeolbaek@comgenusa.com::41017a69-d405-49cd-8b3d-b8337a04db21" providerId="AD" clId="Web-{E1A8984C-F71D-CC44-F626-9757341A71B1}" dt="2021-06-01T22:41:28.084" v="807" actId="1076"/>
        <pc:sldMkLst>
          <pc:docMk/>
          <pc:sldMk cId="1057791351" sldId="260"/>
        </pc:sldMkLst>
        <pc:spChg chg="mod">
          <ac:chgData name="Sang Yeol Baek" userId="S::sangyeolbaek@comgenusa.com::41017a69-d405-49cd-8b3d-b8337a04db21" providerId="AD" clId="Web-{E1A8984C-F71D-CC44-F626-9757341A71B1}" dt="2021-06-01T22:41:28.084" v="807" actId="1076"/>
          <ac:spMkLst>
            <pc:docMk/>
            <pc:sldMk cId="1057791351" sldId="260"/>
            <ac:spMk id="9" creationId="{6F312EB1-75C0-4CF6-8797-FFB6F289ED65}"/>
          </ac:spMkLst>
        </pc:spChg>
      </pc:sldChg>
      <pc:sldChg chg="modSp">
        <pc:chgData name="Sang Yeol Baek" userId="S::sangyeolbaek@comgenusa.com::41017a69-d405-49cd-8b3d-b8337a04db21" providerId="AD" clId="Web-{E1A8984C-F71D-CC44-F626-9757341A71B1}" dt="2021-06-01T22:14:00.108" v="289" actId="1076"/>
        <pc:sldMkLst>
          <pc:docMk/>
          <pc:sldMk cId="3714146776" sldId="264"/>
        </pc:sldMkLst>
        <pc:spChg chg="mod">
          <ac:chgData name="Sang Yeol Baek" userId="S::sangyeolbaek@comgenusa.com::41017a69-d405-49cd-8b3d-b8337a04db21" providerId="AD" clId="Web-{E1A8984C-F71D-CC44-F626-9757341A71B1}" dt="2021-06-01T22:13:52.780" v="287" actId="1076"/>
          <ac:spMkLst>
            <pc:docMk/>
            <pc:sldMk cId="3714146776" sldId="264"/>
            <ac:spMk id="5" creationId="{74005A63-CEAD-4A3D-A616-100E7D861956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3:56.999" v="288" actId="1076"/>
          <ac:spMkLst>
            <pc:docMk/>
            <pc:sldMk cId="3714146776" sldId="264"/>
            <ac:spMk id="6" creationId="{6750231D-16FD-453D-89B0-373065CEDEE5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4:00.108" v="289" actId="1076"/>
          <ac:spMkLst>
            <pc:docMk/>
            <pc:sldMk cId="3714146776" sldId="264"/>
            <ac:spMk id="7" creationId="{32AB6BC2-0C02-4857-B958-B9EA7D169067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3:23.076" v="280" actId="1076"/>
          <ac:spMkLst>
            <pc:docMk/>
            <pc:sldMk cId="3714146776" sldId="264"/>
            <ac:spMk id="8" creationId="{00CD25BF-2EF6-40C9-86EE-DE35ED358991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3:26.514" v="284" actId="1076"/>
          <ac:spMkLst>
            <pc:docMk/>
            <pc:sldMk cId="3714146776" sldId="264"/>
            <ac:spMk id="9" creationId="{B1B1D4A8-BC97-45AE-A0A5-5BA873548861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3:37.248" v="286" actId="14100"/>
          <ac:spMkLst>
            <pc:docMk/>
            <pc:sldMk cId="3714146776" sldId="264"/>
            <ac:spMk id="11" creationId="{44734463-602C-490E-A672-C11CE2B8EFF0}"/>
          </ac:spMkLst>
        </pc:spChg>
        <pc:picChg chg="mod">
          <ac:chgData name="Sang Yeol Baek" userId="S::sangyeolbaek@comgenusa.com::41017a69-d405-49cd-8b3d-b8337a04db21" providerId="AD" clId="Web-{E1A8984C-F71D-CC44-F626-9757341A71B1}" dt="2021-06-01T22:13:23.107" v="281" actId="1076"/>
          <ac:picMkLst>
            <pc:docMk/>
            <pc:sldMk cId="3714146776" sldId="264"/>
            <ac:picMk id="12" creationId="{C6C0C160-E313-4482-AD5F-7A953A7E1D1B}"/>
          </ac:picMkLst>
        </pc:picChg>
        <pc:cxnChg chg="mod">
          <ac:chgData name="Sang Yeol Baek" userId="S::sangyeolbaek@comgenusa.com::41017a69-d405-49cd-8b3d-b8337a04db21" providerId="AD" clId="Web-{E1A8984C-F71D-CC44-F626-9757341A71B1}" dt="2021-06-01T22:13:23.107" v="282" actId="1076"/>
          <ac:cxnSpMkLst>
            <pc:docMk/>
            <pc:sldMk cId="3714146776" sldId="264"/>
            <ac:cxnSpMk id="3" creationId="{7D4BD6FE-C8D4-4E19-9BBD-DF9EF3F2C8C2}"/>
          </ac:cxnSpMkLst>
        </pc:cxnChg>
        <pc:cxnChg chg="mod">
          <ac:chgData name="Sang Yeol Baek" userId="S::sangyeolbaek@comgenusa.com::41017a69-d405-49cd-8b3d-b8337a04db21" providerId="AD" clId="Web-{E1A8984C-F71D-CC44-F626-9757341A71B1}" dt="2021-06-01T22:13:23.123" v="283" actId="1076"/>
          <ac:cxnSpMkLst>
            <pc:docMk/>
            <pc:sldMk cId="3714146776" sldId="264"/>
            <ac:cxnSpMk id="10" creationId="{F81AE6E6-595B-40D7-8293-119FEFF2308A}"/>
          </ac:cxnSpMkLst>
        </pc:cxnChg>
      </pc:sldChg>
      <pc:sldChg chg="addSp modSp">
        <pc:chgData name="Sang Yeol Baek" userId="S::sangyeolbaek@comgenusa.com::41017a69-d405-49cd-8b3d-b8337a04db21" providerId="AD" clId="Web-{E1A8984C-F71D-CC44-F626-9757341A71B1}" dt="2021-06-01T22:38:42.517" v="765" actId="20577"/>
        <pc:sldMkLst>
          <pc:docMk/>
          <pc:sldMk cId="128907229" sldId="265"/>
        </pc:sldMkLst>
        <pc:spChg chg="mod">
          <ac:chgData name="Sang Yeol Baek" userId="S::sangyeolbaek@comgenusa.com::41017a69-d405-49cd-8b3d-b8337a04db21" providerId="AD" clId="Web-{E1A8984C-F71D-CC44-F626-9757341A71B1}" dt="2021-06-01T22:14:57.078" v="301" actId="1076"/>
          <ac:spMkLst>
            <pc:docMk/>
            <pc:sldMk cId="128907229" sldId="265"/>
            <ac:spMk id="2" creationId="{DDB48323-7D62-482A-BE8C-2EF7AE5787B0}"/>
          </ac:spMkLst>
        </pc:spChg>
        <pc:spChg chg="add mod">
          <ac:chgData name="Sang Yeol Baek" userId="S::sangyeolbaek@comgenusa.com::41017a69-d405-49cd-8b3d-b8337a04db21" providerId="AD" clId="Web-{E1A8984C-F71D-CC44-F626-9757341A71B1}" dt="2021-06-01T22:38:42.517" v="765" actId="20577"/>
          <ac:spMkLst>
            <pc:docMk/>
            <pc:sldMk cId="128907229" sldId="265"/>
            <ac:spMk id="3" creationId="{AAD8B6E7-D4E0-4229-81DE-4064842B6106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4:57.047" v="299" actId="1076"/>
          <ac:spMkLst>
            <pc:docMk/>
            <pc:sldMk cId="128907229" sldId="265"/>
            <ac:spMk id="4" creationId="{DB351D15-E9B3-47E9-9201-D91F258A50DF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7:44.613" v="409" actId="1076"/>
          <ac:spMkLst>
            <pc:docMk/>
            <pc:sldMk cId="128907229" sldId="265"/>
            <ac:spMk id="6" creationId="{D18EF9F8-AB23-4A44-88BE-D6AE35A0634D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17:49.832" v="412" actId="14100"/>
          <ac:spMkLst>
            <pc:docMk/>
            <pc:sldMk cId="128907229" sldId="265"/>
            <ac:spMk id="7" creationId="{B5377956-1672-4752-91C4-D761473B3F23}"/>
          </ac:spMkLst>
        </pc:spChg>
        <pc:picChg chg="mod">
          <ac:chgData name="Sang Yeol Baek" userId="S::sangyeolbaek@comgenusa.com::41017a69-d405-49cd-8b3d-b8337a04db21" providerId="AD" clId="Web-{E1A8984C-F71D-CC44-F626-9757341A71B1}" dt="2021-06-01T22:14:57.078" v="300" actId="1076"/>
          <ac:picMkLst>
            <pc:docMk/>
            <pc:sldMk cId="128907229" sldId="265"/>
            <ac:picMk id="8" creationId="{E5B43281-0D28-49DA-8E5D-2480A66BB88C}"/>
          </ac:picMkLst>
        </pc:picChg>
      </pc:sldChg>
      <pc:sldChg chg="addSp modSp">
        <pc:chgData name="Sang Yeol Baek" userId="S::sangyeolbaek@comgenusa.com::41017a69-d405-49cd-8b3d-b8337a04db21" providerId="AD" clId="Web-{E1A8984C-F71D-CC44-F626-9757341A71B1}" dt="2021-06-01T22:59:48.952" v="1493" actId="20577"/>
        <pc:sldMkLst>
          <pc:docMk/>
          <pc:sldMk cId="1121712292" sldId="266"/>
        </pc:sldMkLst>
        <pc:spChg chg="add mod">
          <ac:chgData name="Sang Yeol Baek" userId="S::sangyeolbaek@comgenusa.com::41017a69-d405-49cd-8b3d-b8337a04db21" providerId="AD" clId="Web-{E1A8984C-F71D-CC44-F626-9757341A71B1}" dt="2021-06-01T22:59:48.952" v="1493" actId="20577"/>
          <ac:spMkLst>
            <pc:docMk/>
            <pc:sldMk cId="1121712292" sldId="266"/>
            <ac:spMk id="4" creationId="{852DCDBB-EC99-4CE9-BD68-7871EB911EEC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47:44.811" v="1095" actId="1076"/>
          <ac:spMkLst>
            <pc:docMk/>
            <pc:sldMk cId="1121712292" sldId="266"/>
            <ac:spMk id="5" creationId="{19430025-17C5-4C3C-A63E-88706D9BF2C9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56:07.119" v="1384" actId="20577"/>
          <ac:spMkLst>
            <pc:docMk/>
            <pc:sldMk cId="1121712292" sldId="266"/>
            <ac:spMk id="7" creationId="{B1E0DFC7-CFBF-4949-BE1B-22CC9145A64B}"/>
          </ac:spMkLst>
        </pc:spChg>
        <pc:picChg chg="mod">
          <ac:chgData name="Sang Yeol Baek" userId="S::sangyeolbaek@comgenusa.com::41017a69-d405-49cd-8b3d-b8337a04db21" providerId="AD" clId="Web-{E1A8984C-F71D-CC44-F626-9757341A71B1}" dt="2021-06-01T22:47:44.795" v="1094" actId="1076"/>
          <ac:picMkLst>
            <pc:docMk/>
            <pc:sldMk cId="1121712292" sldId="266"/>
            <ac:picMk id="3" creationId="{823FD432-3F20-4C9D-8BC8-C1656DF04D78}"/>
          </ac:picMkLst>
        </pc:picChg>
        <pc:cxnChg chg="mod">
          <ac:chgData name="Sang Yeol Baek" userId="S::sangyeolbaek@comgenusa.com::41017a69-d405-49cd-8b3d-b8337a04db21" providerId="AD" clId="Web-{E1A8984C-F71D-CC44-F626-9757341A71B1}" dt="2021-06-01T22:47:44.811" v="1096" actId="1076"/>
          <ac:cxnSpMkLst>
            <pc:docMk/>
            <pc:sldMk cId="1121712292" sldId="266"/>
            <ac:cxnSpMk id="6" creationId="{80F17F1B-FE94-474A-B67C-5A296E5816B0}"/>
          </ac:cxnSpMkLst>
        </pc:cxnChg>
      </pc:sldChg>
      <pc:sldChg chg="addSp delSp modSp">
        <pc:chgData name="Sang Yeol Baek" userId="S::sangyeolbaek@comgenusa.com::41017a69-d405-49cd-8b3d-b8337a04db21" providerId="AD" clId="Web-{E1A8984C-F71D-CC44-F626-9757341A71B1}" dt="2021-06-01T22:47:28.279" v="1093" actId="20577"/>
        <pc:sldMkLst>
          <pc:docMk/>
          <pc:sldMk cId="1433114092" sldId="268"/>
        </pc:sldMkLst>
        <pc:spChg chg="mod">
          <ac:chgData name="Sang Yeol Baek" userId="S::sangyeolbaek@comgenusa.com::41017a69-d405-49cd-8b3d-b8337a04db21" providerId="AD" clId="Web-{E1A8984C-F71D-CC44-F626-9757341A71B1}" dt="2021-06-01T22:40:47.317" v="776" actId="1076"/>
          <ac:spMkLst>
            <pc:docMk/>
            <pc:sldMk cId="1433114092" sldId="268"/>
            <ac:spMk id="6" creationId="{2315E33D-FC9A-4597-917E-67570778C438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40:26.004" v="770" actId="1076"/>
          <ac:spMkLst>
            <pc:docMk/>
            <pc:sldMk cId="1433114092" sldId="268"/>
            <ac:spMk id="7" creationId="{A2EC5830-478E-4268-AC5E-6B620F0021BE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40:26.004" v="771" actId="1076"/>
          <ac:spMkLst>
            <pc:docMk/>
            <pc:sldMk cId="1433114092" sldId="268"/>
            <ac:spMk id="8" creationId="{254BD2E2-E093-4225-A8CD-AFE545A07769}"/>
          </ac:spMkLst>
        </pc:spChg>
        <pc:spChg chg="add del mod">
          <ac:chgData name="Sang Yeol Baek" userId="S::sangyeolbaek@comgenusa.com::41017a69-d405-49cd-8b3d-b8337a04db21" providerId="AD" clId="Web-{E1A8984C-F71D-CC44-F626-9757341A71B1}" dt="2021-06-01T22:46:04.371" v="1051"/>
          <ac:spMkLst>
            <pc:docMk/>
            <pc:sldMk cId="1433114092" sldId="268"/>
            <ac:spMk id="12" creationId="{2C508555-2EF2-4F56-BCC2-F7D5FE5F3A84}"/>
          </ac:spMkLst>
        </pc:spChg>
        <pc:spChg chg="mod">
          <ac:chgData name="Sang Yeol Baek" userId="S::sangyeolbaek@comgenusa.com::41017a69-d405-49cd-8b3d-b8337a04db21" providerId="AD" clId="Web-{E1A8984C-F71D-CC44-F626-9757341A71B1}" dt="2021-06-01T22:47:28.279" v="1093" actId="20577"/>
          <ac:spMkLst>
            <pc:docMk/>
            <pc:sldMk cId="1433114092" sldId="268"/>
            <ac:spMk id="13" creationId="{E4BAD98A-B78D-4218-8EB9-4175127279FB}"/>
          </ac:spMkLst>
        </pc:spChg>
        <pc:spChg chg="add mod">
          <ac:chgData name="Sang Yeol Baek" userId="S::sangyeolbaek@comgenusa.com::41017a69-d405-49cd-8b3d-b8337a04db21" providerId="AD" clId="Web-{E1A8984C-F71D-CC44-F626-9757341A71B1}" dt="2021-06-01T22:46:29.372" v="1058" actId="14100"/>
          <ac:spMkLst>
            <pc:docMk/>
            <pc:sldMk cId="1433114092" sldId="268"/>
            <ac:spMk id="15" creationId="{1475B368-8E02-4005-9846-27D6243D0034}"/>
          </ac:spMkLst>
        </pc:spChg>
        <pc:picChg chg="mod">
          <ac:chgData name="Sang Yeol Baek" userId="S::sangyeolbaek@comgenusa.com::41017a69-d405-49cd-8b3d-b8337a04db21" providerId="AD" clId="Web-{E1A8984C-F71D-CC44-F626-9757341A71B1}" dt="2021-06-01T22:40:25.973" v="766" actId="1076"/>
          <ac:picMkLst>
            <pc:docMk/>
            <pc:sldMk cId="1433114092" sldId="268"/>
            <ac:picMk id="3" creationId="{0AE00726-ABC1-4E55-91BA-369159ADD754}"/>
          </ac:picMkLst>
        </pc:picChg>
        <pc:cxnChg chg="mod">
          <ac:chgData name="Sang Yeol Baek" userId="S::sangyeolbaek@comgenusa.com::41017a69-d405-49cd-8b3d-b8337a04db21" providerId="AD" clId="Web-{E1A8984C-F71D-CC44-F626-9757341A71B1}" dt="2021-06-01T22:40:38.004" v="774" actId="14100"/>
          <ac:cxnSpMkLst>
            <pc:docMk/>
            <pc:sldMk cId="1433114092" sldId="268"/>
            <ac:cxnSpMk id="4" creationId="{F3FC8F72-67DA-427C-8350-BDC498121243}"/>
          </ac:cxnSpMkLst>
        </pc:cxnChg>
        <pc:cxnChg chg="mod">
          <ac:chgData name="Sang Yeol Baek" userId="S::sangyeolbaek@comgenusa.com::41017a69-d405-49cd-8b3d-b8337a04db21" providerId="AD" clId="Web-{E1A8984C-F71D-CC44-F626-9757341A71B1}" dt="2021-06-01T22:40:42.848" v="775" actId="14100"/>
          <ac:cxnSpMkLst>
            <pc:docMk/>
            <pc:sldMk cId="1433114092" sldId="268"/>
            <ac:cxnSpMk id="5" creationId="{605DAFC0-63D4-42CF-A813-14895E3933FB}"/>
          </ac:cxnSpMkLst>
        </pc:cxnChg>
        <pc:cxnChg chg="mod">
          <ac:chgData name="Sang Yeol Baek" userId="S::sangyeolbaek@comgenusa.com::41017a69-d405-49cd-8b3d-b8337a04db21" providerId="AD" clId="Web-{E1A8984C-F71D-CC44-F626-9757341A71B1}" dt="2021-06-01T22:40:26.004" v="772" actId="1076"/>
          <ac:cxnSpMkLst>
            <pc:docMk/>
            <pc:sldMk cId="1433114092" sldId="268"/>
            <ac:cxnSpMk id="10" creationId="{30BBE7DA-FB5D-47C2-A0D7-DB1A8E2221FF}"/>
          </ac:cxnSpMkLst>
        </pc:cxnChg>
        <pc:cxnChg chg="mod">
          <ac:chgData name="Sang Yeol Baek" userId="S::sangyeolbaek@comgenusa.com::41017a69-d405-49cd-8b3d-b8337a04db21" providerId="AD" clId="Web-{E1A8984C-F71D-CC44-F626-9757341A71B1}" dt="2021-06-01T22:40:26.020" v="773" actId="1076"/>
          <ac:cxnSpMkLst>
            <pc:docMk/>
            <pc:sldMk cId="1433114092" sldId="268"/>
            <ac:cxnSpMk id="11" creationId="{08B3776F-FE18-4132-847E-AE61517C1D42}"/>
          </ac:cxnSpMkLst>
        </pc:cxnChg>
      </pc:sldChg>
      <pc:sldChg chg="modSp new">
        <pc:chgData name="Sang Yeol Baek" userId="S::sangyeolbaek@comgenusa.com::41017a69-d405-49cd-8b3d-b8337a04db21" providerId="AD" clId="Web-{E1A8984C-F71D-CC44-F626-9757341A71B1}" dt="2021-06-01T21:44:40.474" v="6" actId="20577"/>
        <pc:sldMkLst>
          <pc:docMk/>
          <pc:sldMk cId="3948129691" sldId="269"/>
        </pc:sldMkLst>
        <pc:spChg chg="mod">
          <ac:chgData name="Sang Yeol Baek" userId="S::sangyeolbaek@comgenusa.com::41017a69-d405-49cd-8b3d-b8337a04db21" providerId="AD" clId="Web-{E1A8984C-F71D-CC44-F626-9757341A71B1}" dt="2021-06-01T21:44:40.474" v="6" actId="20577"/>
          <ac:spMkLst>
            <pc:docMk/>
            <pc:sldMk cId="3948129691" sldId="269"/>
            <ac:spMk id="2" creationId="{2E3FD746-1DC4-47A5-9D5E-081C79C80C49}"/>
          </ac:spMkLst>
        </pc:spChg>
      </pc:sldChg>
    </pc:docChg>
  </pc:docChgLst>
  <pc:docChgLst>
    <pc:chgData name="Sang Yeol Baek" userId="S::sangyeolbaek@comgenusa.com::41017a69-d405-49cd-8b3d-b8337a04db21" providerId="AD" clId="Web-{43BD3D5C-388E-E0FB-9611-8270DE98715B}"/>
    <pc:docChg chg="addSld modSld">
      <pc:chgData name="Sang Yeol Baek" userId="S::sangyeolbaek@comgenusa.com::41017a69-d405-49cd-8b3d-b8337a04db21" providerId="AD" clId="Web-{43BD3D5C-388E-E0FB-9611-8270DE98715B}" dt="2021-06-06T21:41:29.638" v="1761" actId="20577"/>
      <pc:docMkLst>
        <pc:docMk/>
      </pc:docMkLst>
      <pc:sldChg chg="addSp delSp modSp">
        <pc:chgData name="Sang Yeol Baek" userId="S::sangyeolbaek@comgenusa.com::41017a69-d405-49cd-8b3d-b8337a04db21" providerId="AD" clId="Web-{43BD3D5C-388E-E0FB-9611-8270DE98715B}" dt="2021-06-06T21:33:27.286" v="1176" actId="20577"/>
        <pc:sldMkLst>
          <pc:docMk/>
          <pc:sldMk cId="3025979409" sldId="275"/>
        </pc:sldMkLst>
        <pc:spChg chg="add mod">
          <ac:chgData name="Sang Yeol Baek" userId="S::sangyeolbaek@comgenusa.com::41017a69-d405-49cd-8b3d-b8337a04db21" providerId="AD" clId="Web-{43BD3D5C-388E-E0FB-9611-8270DE98715B}" dt="2021-06-06T21:07:33.936" v="610" actId="1076"/>
          <ac:spMkLst>
            <pc:docMk/>
            <pc:sldMk cId="3025979409" sldId="275"/>
            <ac:spMk id="2" creationId="{8831F545-AAE2-4411-876E-591208174D5A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1:21:42.767" v="884" actId="20577"/>
          <ac:spMkLst>
            <pc:docMk/>
            <pc:sldMk cId="3025979409" sldId="275"/>
            <ac:spMk id="3" creationId="{370CF905-B793-4C78-811D-38DAD0A25238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0:51:26.853" v="226" actId="14100"/>
          <ac:spMkLst>
            <pc:docMk/>
            <pc:sldMk cId="3025979409" sldId="275"/>
            <ac:spMk id="9" creationId="{BE1C9F5A-AB20-4C64-8D47-0BC155097646}"/>
          </ac:spMkLst>
        </pc:spChg>
        <pc:spChg chg="mod">
          <ac:chgData name="Sang Yeol Baek" userId="S::sangyeolbaek@comgenusa.com::41017a69-d405-49cd-8b3d-b8337a04db21" providerId="AD" clId="Web-{43BD3D5C-388E-E0FB-9611-8270DE98715B}" dt="2021-06-06T21:30:38.910" v="1056" actId="20577"/>
          <ac:spMkLst>
            <pc:docMk/>
            <pc:sldMk cId="3025979409" sldId="275"/>
            <ac:spMk id="11" creationId="{73EE9A6D-D23B-40AC-A954-EBC9B78E1ED6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1:27:21.831" v="1005" actId="14100"/>
          <ac:spMkLst>
            <pc:docMk/>
            <pc:sldMk cId="3025979409" sldId="275"/>
            <ac:spMk id="14" creationId="{56CC2A4C-DBB2-43B0-B3B9-D77877C80981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1:27:32.972" v="1020" actId="20577"/>
          <ac:spMkLst>
            <pc:docMk/>
            <pc:sldMk cId="3025979409" sldId="275"/>
            <ac:spMk id="16" creationId="{5EE4DD03-158C-4CA7-9C45-BF070C5DA92F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1:31:30.442" v="1110" actId="14100"/>
          <ac:spMkLst>
            <pc:docMk/>
            <pc:sldMk cId="3025979409" sldId="275"/>
            <ac:spMk id="17" creationId="{36B5FB0F-5EBA-456C-956D-01E3A6144923}"/>
          </ac:spMkLst>
        </pc:spChg>
        <pc:spChg chg="add mod">
          <ac:chgData name="Sang Yeol Baek" userId="S::sangyeolbaek@comgenusa.com::41017a69-d405-49cd-8b3d-b8337a04db21" providerId="AD" clId="Web-{43BD3D5C-388E-E0FB-9611-8270DE98715B}" dt="2021-06-06T21:33:27.286" v="1176" actId="20577"/>
          <ac:spMkLst>
            <pc:docMk/>
            <pc:sldMk cId="3025979409" sldId="275"/>
            <ac:spMk id="21" creationId="{26497673-A475-478F-864C-50D9C294F278}"/>
          </ac:spMkLst>
        </pc:spChg>
        <pc:picChg chg="mod">
          <ac:chgData name="Sang Yeol Baek" userId="S::sangyeolbaek@comgenusa.com::41017a69-d405-49cd-8b3d-b8337a04db21" providerId="AD" clId="Web-{43BD3D5C-388E-E0FB-9611-8270DE98715B}" dt="2021-06-06T20:43:18.865" v="22" actId="1076"/>
          <ac:picMkLst>
            <pc:docMk/>
            <pc:sldMk cId="3025979409" sldId="275"/>
            <ac:picMk id="4" creationId="{D50F8B2C-01CF-4251-A150-D15DC86EC3CB}"/>
          </ac:picMkLst>
        </pc:picChg>
        <pc:picChg chg="mod">
          <ac:chgData name="Sang Yeol Baek" userId="S::sangyeolbaek@comgenusa.com::41017a69-d405-49cd-8b3d-b8337a04db21" providerId="AD" clId="Web-{43BD3D5C-388E-E0FB-9611-8270DE98715B}" dt="2021-06-06T21:07:33.936" v="609" actId="1076"/>
          <ac:picMkLst>
            <pc:docMk/>
            <pc:sldMk cId="3025979409" sldId="275"/>
            <ac:picMk id="8" creationId="{F45E2C0E-56BE-4293-9ED7-F9F9268CD855}"/>
          </ac:picMkLst>
        </pc:picChg>
        <pc:picChg chg="del mod">
          <ac:chgData name="Sang Yeol Baek" userId="S::sangyeolbaek@comgenusa.com::41017a69-d405-49cd-8b3d-b8337a04db21" providerId="AD" clId="Web-{43BD3D5C-388E-E0FB-9611-8270DE98715B}" dt="2021-06-06T20:43:06.458" v="18"/>
          <ac:picMkLst>
            <pc:docMk/>
            <pc:sldMk cId="3025979409" sldId="275"/>
            <ac:picMk id="12" creationId="{9610B824-8DFC-45E6-A0BF-7DCAE9F8FE10}"/>
          </ac:picMkLst>
        </pc:picChg>
        <pc:picChg chg="mod modCrop">
          <ac:chgData name="Sang Yeol Baek" userId="S::sangyeolbaek@comgenusa.com::41017a69-d405-49cd-8b3d-b8337a04db21" providerId="AD" clId="Web-{43BD3D5C-388E-E0FB-9611-8270DE98715B}" dt="2021-06-06T21:26:04.268" v="990" actId="1076"/>
          <ac:picMkLst>
            <pc:docMk/>
            <pc:sldMk cId="3025979409" sldId="275"/>
            <ac:picMk id="13" creationId="{8649EBFE-E3C8-4C7C-A428-6A7873AD0A77}"/>
          </ac:picMkLst>
        </pc:picChg>
        <pc:cxnChg chg="add mod">
          <ac:chgData name="Sang Yeol Baek" userId="S::sangyeolbaek@comgenusa.com::41017a69-d405-49cd-8b3d-b8337a04db21" providerId="AD" clId="Web-{43BD3D5C-388E-E0FB-9611-8270DE98715B}" dt="2021-06-06T21:26:20.065" v="993" actId="14100"/>
          <ac:cxnSpMkLst>
            <pc:docMk/>
            <pc:sldMk cId="3025979409" sldId="275"/>
            <ac:cxnSpMk id="5" creationId="{09C5A99A-6C08-4F87-BCC1-9A42DF18FA54}"/>
          </ac:cxnSpMkLst>
        </pc:cxnChg>
        <pc:cxnChg chg="add mod">
          <ac:chgData name="Sang Yeol Baek" userId="S::sangyeolbaek@comgenusa.com::41017a69-d405-49cd-8b3d-b8337a04db21" providerId="AD" clId="Web-{43BD3D5C-388E-E0FB-9611-8270DE98715B}" dt="2021-06-06T21:26:55.706" v="999" actId="14100"/>
          <ac:cxnSpMkLst>
            <pc:docMk/>
            <pc:sldMk cId="3025979409" sldId="275"/>
            <ac:cxnSpMk id="15" creationId="{0C309E9C-C660-469B-86CB-B2835E5F43ED}"/>
          </ac:cxnSpMkLst>
        </pc:cxnChg>
        <pc:cxnChg chg="add mod">
          <ac:chgData name="Sang Yeol Baek" userId="S::sangyeolbaek@comgenusa.com::41017a69-d405-49cd-8b3d-b8337a04db21" providerId="AD" clId="Web-{43BD3D5C-388E-E0FB-9611-8270DE98715B}" dt="2021-06-06T21:32:37.911" v="1120" actId="14100"/>
          <ac:cxnSpMkLst>
            <pc:docMk/>
            <pc:sldMk cId="3025979409" sldId="275"/>
            <ac:cxnSpMk id="18" creationId="{A3E2492C-E7E1-42C4-B4F5-C390DDA21CF8}"/>
          </ac:cxnSpMkLst>
        </pc:cxnChg>
        <pc:cxnChg chg="add del mod">
          <ac:chgData name="Sang Yeol Baek" userId="S::sangyeolbaek@comgenusa.com::41017a69-d405-49cd-8b3d-b8337a04db21" providerId="AD" clId="Web-{43BD3D5C-388E-E0FB-9611-8270DE98715B}" dt="2021-06-06T21:32:02.176" v="1115"/>
          <ac:cxnSpMkLst>
            <pc:docMk/>
            <pc:sldMk cId="3025979409" sldId="275"/>
            <ac:cxnSpMk id="19" creationId="{733D6A35-42A7-4240-B2FF-5BF367A55F68}"/>
          </ac:cxnSpMkLst>
        </pc:cxnChg>
        <pc:cxnChg chg="add del">
          <ac:chgData name="Sang Yeol Baek" userId="S::sangyeolbaek@comgenusa.com::41017a69-d405-49cd-8b3d-b8337a04db21" providerId="AD" clId="Web-{43BD3D5C-388E-E0FB-9611-8270DE98715B}" dt="2021-06-06T21:32:08.114" v="1117"/>
          <ac:cxnSpMkLst>
            <pc:docMk/>
            <pc:sldMk cId="3025979409" sldId="275"/>
            <ac:cxnSpMk id="20" creationId="{178C7952-48B3-42F5-8819-7F62E8FF6DFA}"/>
          </ac:cxnSpMkLst>
        </pc:cxnChg>
      </pc:sldChg>
      <pc:sldChg chg="delSp modSp">
        <pc:chgData name="Sang Yeol Baek" userId="S::sangyeolbaek@comgenusa.com::41017a69-d405-49cd-8b3d-b8337a04db21" providerId="AD" clId="Web-{43BD3D5C-388E-E0FB-9611-8270DE98715B}" dt="2021-06-06T21:35:48.255" v="1366" actId="20577"/>
        <pc:sldMkLst>
          <pc:docMk/>
          <pc:sldMk cId="1928936145" sldId="278"/>
        </pc:sldMkLst>
        <pc:spChg chg="mod">
          <ac:chgData name="Sang Yeol Baek" userId="S::sangyeolbaek@comgenusa.com::41017a69-d405-49cd-8b3d-b8337a04db21" providerId="AD" clId="Web-{43BD3D5C-388E-E0FB-9611-8270DE98715B}" dt="2021-06-06T21:35:48.255" v="1366" actId="20577"/>
          <ac:spMkLst>
            <pc:docMk/>
            <pc:sldMk cId="1928936145" sldId="278"/>
            <ac:spMk id="14" creationId="{61970E3E-5E14-4D48-BCA3-F43815427395}"/>
          </ac:spMkLst>
        </pc:spChg>
        <pc:picChg chg="del">
          <ac:chgData name="Sang Yeol Baek" userId="S::sangyeolbaek@comgenusa.com::41017a69-d405-49cd-8b3d-b8337a04db21" providerId="AD" clId="Web-{43BD3D5C-388E-E0FB-9611-8270DE98715B}" dt="2021-06-06T21:28:51.566" v="1023"/>
          <ac:picMkLst>
            <pc:docMk/>
            <pc:sldMk cId="1928936145" sldId="278"/>
            <ac:picMk id="8" creationId="{7D3D3447-99FE-494E-A0E2-B4BEBC8D9185}"/>
          </ac:picMkLst>
        </pc:picChg>
        <pc:picChg chg="mod">
          <ac:chgData name="Sang Yeol Baek" userId="S::sangyeolbaek@comgenusa.com::41017a69-d405-49cd-8b3d-b8337a04db21" providerId="AD" clId="Web-{43BD3D5C-388E-E0FB-9611-8270DE98715B}" dt="2021-06-06T21:28:53.707" v="1024" actId="1076"/>
          <ac:picMkLst>
            <pc:docMk/>
            <pc:sldMk cId="1928936145" sldId="278"/>
            <ac:picMk id="10" creationId="{3385138F-D744-42F4-9B7B-7BC666644A78}"/>
          </ac:picMkLst>
        </pc:picChg>
        <pc:picChg chg="del">
          <ac:chgData name="Sang Yeol Baek" userId="S::sangyeolbaek@comgenusa.com::41017a69-d405-49cd-8b3d-b8337a04db21" providerId="AD" clId="Web-{43BD3D5C-388E-E0FB-9611-8270DE98715B}" dt="2021-06-06T21:28:51.566" v="1022"/>
          <ac:picMkLst>
            <pc:docMk/>
            <pc:sldMk cId="1928936145" sldId="278"/>
            <ac:picMk id="12" creationId="{27819EDE-3ACE-4895-B347-5EC55C7003CF}"/>
          </ac:picMkLst>
        </pc:picChg>
      </pc:sldChg>
      <pc:sldChg chg="delSp modSp add replId">
        <pc:chgData name="Sang Yeol Baek" userId="S::sangyeolbaek@comgenusa.com::41017a69-d405-49cd-8b3d-b8337a04db21" providerId="AD" clId="Web-{43BD3D5C-388E-E0FB-9611-8270DE98715B}" dt="2021-06-06T21:41:29.638" v="1761" actId="20577"/>
        <pc:sldMkLst>
          <pc:docMk/>
          <pc:sldMk cId="3980589323" sldId="279"/>
        </pc:sldMkLst>
        <pc:spChg chg="mod">
          <ac:chgData name="Sang Yeol Baek" userId="S::sangyeolbaek@comgenusa.com::41017a69-d405-49cd-8b3d-b8337a04db21" providerId="AD" clId="Web-{43BD3D5C-388E-E0FB-9611-8270DE98715B}" dt="2021-06-06T21:41:29.638" v="1761" actId="20577"/>
          <ac:spMkLst>
            <pc:docMk/>
            <pc:sldMk cId="3980589323" sldId="279"/>
            <ac:spMk id="14" creationId="{61970E3E-5E14-4D48-BCA3-F43815427395}"/>
          </ac:spMkLst>
        </pc:spChg>
        <pc:picChg chg="mod">
          <ac:chgData name="Sang Yeol Baek" userId="S::sangyeolbaek@comgenusa.com::41017a69-d405-49cd-8b3d-b8337a04db21" providerId="AD" clId="Web-{43BD3D5C-388E-E0FB-9611-8270DE98715B}" dt="2021-06-06T21:37:08.181" v="1453" actId="1076"/>
          <ac:picMkLst>
            <pc:docMk/>
            <pc:sldMk cId="3980589323" sldId="279"/>
            <ac:picMk id="8" creationId="{7D3D3447-99FE-494E-A0E2-B4BEBC8D9185}"/>
          </ac:picMkLst>
        </pc:picChg>
        <pc:picChg chg="del">
          <ac:chgData name="Sang Yeol Baek" userId="S::sangyeolbaek@comgenusa.com::41017a69-d405-49cd-8b3d-b8337a04db21" providerId="AD" clId="Web-{43BD3D5C-388E-E0FB-9611-8270DE98715B}" dt="2021-06-06T21:37:03.009" v="1451"/>
          <ac:picMkLst>
            <pc:docMk/>
            <pc:sldMk cId="3980589323" sldId="279"/>
            <ac:picMk id="10" creationId="{3385138F-D744-42F4-9B7B-7BC666644A78}"/>
          </ac:picMkLst>
        </pc:picChg>
        <pc:picChg chg="mod">
          <ac:chgData name="Sang Yeol Baek" userId="S::sangyeolbaek@comgenusa.com::41017a69-d405-49cd-8b3d-b8337a04db21" providerId="AD" clId="Web-{43BD3D5C-388E-E0FB-9611-8270DE98715B}" dt="2021-06-06T21:37:04.994" v="1452" actId="1076"/>
          <ac:picMkLst>
            <pc:docMk/>
            <pc:sldMk cId="3980589323" sldId="279"/>
            <ac:picMk id="12" creationId="{27819EDE-3ACE-4895-B347-5EC55C7003CF}"/>
          </ac:picMkLst>
        </pc:picChg>
      </pc:sldChg>
    </pc:docChg>
  </pc:docChgLst>
  <pc:docChgLst>
    <pc:chgData name="Sang Yeol Baek" userId="S::sangyeolbaek@comgenusa.com::41017a69-d405-49cd-8b3d-b8337a04db21" providerId="AD" clId="Web-{B449979C-1A14-C063-45DF-98BD36FA2CD6}"/>
    <pc:docChg chg="addSld modSld sldOrd">
      <pc:chgData name="Sang Yeol Baek" userId="S::sangyeolbaek@comgenusa.com::41017a69-d405-49cd-8b3d-b8337a04db21" providerId="AD" clId="Web-{B449979C-1A14-C063-45DF-98BD36FA2CD6}" dt="2021-06-08T21:03:55.878" v="753" actId="1076"/>
      <pc:docMkLst>
        <pc:docMk/>
      </pc:docMkLst>
      <pc:sldChg chg="addSp delSp modSp new ord">
        <pc:chgData name="Sang Yeol Baek" userId="S::sangyeolbaek@comgenusa.com::41017a69-d405-49cd-8b3d-b8337a04db21" providerId="AD" clId="Web-{B449979C-1A14-C063-45DF-98BD36FA2CD6}" dt="2021-06-08T20:50:03.771" v="481" actId="20577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B449979C-1A14-C063-45DF-98BD36FA2CD6}" dt="2021-06-08T20:42:51.123" v="310" actId="1076"/>
          <ac:spMkLst>
            <pc:docMk/>
            <pc:sldMk cId="3485742546" sldId="280"/>
            <ac:spMk id="2" creationId="{0FA987AD-A1DE-4067-B505-AF39C914F958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50:03.771" v="481" actId="20577"/>
          <ac:spMkLst>
            <pc:docMk/>
            <pc:sldMk cId="3485742546" sldId="280"/>
            <ac:spMk id="4" creationId="{B114863E-F704-446D-A610-063D9986D03F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27:59.344" v="200" actId="1076"/>
          <ac:spMkLst>
            <pc:docMk/>
            <pc:sldMk cId="3485742546" sldId="280"/>
            <ac:spMk id="6" creationId="{A1249590-7FF6-4D6D-8038-9CDDD251B0AF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30:22.440" v="274" actId="20577"/>
          <ac:spMkLst>
            <pc:docMk/>
            <pc:sldMk cId="3485742546" sldId="280"/>
            <ac:spMk id="8" creationId="{FAB640F5-E135-4B31-8B7E-63877B087F70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28:47.751" v="233" actId="14100"/>
          <ac:spMkLst>
            <pc:docMk/>
            <pc:sldMk cId="3485742546" sldId="280"/>
            <ac:spMk id="9" creationId="{5973E443-EE9A-42D4-B499-7BF80E6E199A}"/>
          </ac:spMkLst>
        </pc:spChg>
        <pc:spChg chg="add del">
          <ac:chgData name="Sang Yeol Baek" userId="S::sangyeolbaek@comgenusa.com::41017a69-d405-49cd-8b3d-b8337a04db21" providerId="AD" clId="Web-{B449979C-1A14-C063-45DF-98BD36FA2CD6}" dt="2021-06-08T20:28:51.985" v="235"/>
          <ac:spMkLst>
            <pc:docMk/>
            <pc:sldMk cId="3485742546" sldId="280"/>
            <ac:spMk id="10" creationId="{0A1C075C-2190-4E20-A9D2-0354DF8830C5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29:01.220" v="238" actId="1076"/>
          <ac:spMkLst>
            <pc:docMk/>
            <pc:sldMk cId="3485742546" sldId="280"/>
            <ac:spMk id="11" creationId="{90DB280A-D94A-4D09-AC6B-6B4348F4395E}"/>
          </ac:spMkLst>
        </pc:spChg>
        <pc:spChg chg="add mod">
          <ac:chgData name="Sang Yeol Baek" userId="S::sangyeolbaek@comgenusa.com::41017a69-d405-49cd-8b3d-b8337a04db21" providerId="AD" clId="Web-{B449979C-1A14-C063-45DF-98BD36FA2CD6}" dt="2021-06-08T20:32:36.817" v="285" actId="1076"/>
          <ac:spMkLst>
            <pc:docMk/>
            <pc:sldMk cId="3485742546" sldId="280"/>
            <ac:spMk id="14" creationId="{B9175233-EE15-488F-BF9C-F3318AFCEC74}"/>
          </ac:spMkLst>
        </pc:spChg>
        <pc:picChg chg="add del mod">
          <ac:chgData name="Sang Yeol Baek" userId="S::sangyeolbaek@comgenusa.com::41017a69-d405-49cd-8b3d-b8337a04db21" providerId="AD" clId="Web-{B449979C-1A14-C063-45DF-98BD36FA2CD6}" dt="2021-06-08T20:42:38.498" v="307"/>
          <ac:picMkLst>
            <pc:docMk/>
            <pc:sldMk cId="3485742546" sldId="280"/>
            <ac:picMk id="5" creationId="{886E273D-7881-427B-8155-68486C474780}"/>
          </ac:picMkLst>
        </pc:picChg>
        <pc:picChg chg="add del mod">
          <ac:chgData name="Sang Yeol Baek" userId="S::sangyeolbaek@comgenusa.com::41017a69-d405-49cd-8b3d-b8337a04db21" providerId="AD" clId="Web-{B449979C-1A14-C063-45DF-98BD36FA2CD6}" dt="2021-06-08T20:27:50.984" v="197"/>
          <ac:picMkLst>
            <pc:docMk/>
            <pc:sldMk cId="3485742546" sldId="280"/>
            <ac:picMk id="7" creationId="{F4F9F5F1-83DB-44C2-85B5-18768C32A8D2}"/>
          </ac:picMkLst>
        </pc:picChg>
        <pc:picChg chg="add mod ord">
          <ac:chgData name="Sang Yeol Baek" userId="S::sangyeolbaek@comgenusa.com::41017a69-d405-49cd-8b3d-b8337a04db21" providerId="AD" clId="Web-{B449979C-1A14-C063-45DF-98BD36FA2CD6}" dt="2021-06-08T20:43:09.077" v="315"/>
          <ac:picMkLst>
            <pc:docMk/>
            <pc:sldMk cId="3485742546" sldId="280"/>
            <ac:picMk id="15" creationId="{FD68C935-5934-4E3F-A275-546B9EE2E7BB}"/>
          </ac:picMkLst>
        </pc:picChg>
        <pc:cxnChg chg="add mod">
          <ac:chgData name="Sang Yeol Baek" userId="S::sangyeolbaek@comgenusa.com::41017a69-d405-49cd-8b3d-b8337a04db21" providerId="AD" clId="Web-{B449979C-1A14-C063-45DF-98BD36FA2CD6}" dt="2021-06-08T20:29:18.220" v="241" actId="14100"/>
          <ac:cxnSpMkLst>
            <pc:docMk/>
            <pc:sldMk cId="3485742546" sldId="280"/>
            <ac:cxnSpMk id="12" creationId="{40EA3D6E-C561-4B2F-A065-49024256573D}"/>
          </ac:cxnSpMkLst>
        </pc:cxnChg>
        <pc:cxnChg chg="add mod">
          <ac:chgData name="Sang Yeol Baek" userId="S::sangyeolbaek@comgenusa.com::41017a69-d405-49cd-8b3d-b8337a04db21" providerId="AD" clId="Web-{B449979C-1A14-C063-45DF-98BD36FA2CD6}" dt="2021-06-08T20:29:26.282" v="244" actId="14100"/>
          <ac:cxnSpMkLst>
            <pc:docMk/>
            <pc:sldMk cId="3485742546" sldId="280"/>
            <ac:cxnSpMk id="13" creationId="{6B620E49-4BCB-44EE-918A-364775D726F5}"/>
          </ac:cxnSpMkLst>
        </pc:cxnChg>
      </pc:sldChg>
      <pc:sldChg chg="addSp delSp modSp add replId">
        <pc:chgData name="Sang Yeol Baek" userId="S::sangyeolbaek@comgenusa.com::41017a69-d405-49cd-8b3d-b8337a04db21" providerId="AD" clId="Web-{B449979C-1A14-C063-45DF-98BD36FA2CD6}" dt="2021-06-08T21:03:55.878" v="753" actId="1076"/>
        <pc:sldMkLst>
          <pc:docMk/>
          <pc:sldMk cId="3126828333" sldId="281"/>
        </pc:sldMkLst>
        <pc:spChg chg="del">
          <ac:chgData name="Sang Yeol Baek" userId="S::sangyeolbaek@comgenusa.com::41017a69-d405-49cd-8b3d-b8337a04db21" providerId="AD" clId="Web-{B449979C-1A14-C063-45DF-98BD36FA2CD6}" dt="2021-06-08T20:30:55.221" v="279"/>
          <ac:spMkLst>
            <pc:docMk/>
            <pc:sldMk cId="3126828333" sldId="281"/>
            <ac:spMk id="2" creationId="{0FA987AD-A1DE-4067-B505-AF39C914F958}"/>
          </ac:spMkLst>
        </pc:spChg>
        <pc:spChg chg="mod">
          <ac:chgData name="Sang Yeol Baek" userId="S::sangyeolbaek@comgenusa.com::41017a69-d405-49cd-8b3d-b8337a04db21" providerId="AD" clId="Web-{B449979C-1A14-C063-45DF-98BD36FA2CD6}" dt="2021-06-08T21:03:52.769" v="752" actId="20577"/>
          <ac:spMkLst>
            <pc:docMk/>
            <pc:sldMk cId="3126828333" sldId="281"/>
            <ac:spMk id="4" creationId="{B114863E-F704-446D-A610-063D9986D03F}"/>
          </ac:spMkLst>
        </pc:spChg>
        <pc:spChg chg="del">
          <ac:chgData name="Sang Yeol Baek" userId="S::sangyeolbaek@comgenusa.com::41017a69-d405-49cd-8b3d-b8337a04db21" providerId="AD" clId="Web-{B449979C-1A14-C063-45DF-98BD36FA2CD6}" dt="2021-06-08T20:44:31.797" v="321"/>
          <ac:spMkLst>
            <pc:docMk/>
            <pc:sldMk cId="3126828333" sldId="281"/>
            <ac:spMk id="6" creationId="{A1249590-7FF6-4D6D-8038-9CDDD251B0AF}"/>
          </ac:spMkLst>
        </pc:spChg>
        <pc:spChg chg="add del mod">
          <ac:chgData name="Sang Yeol Baek" userId="S::sangyeolbaek@comgenusa.com::41017a69-d405-49cd-8b3d-b8337a04db21" providerId="AD" clId="Web-{B449979C-1A14-C063-45DF-98BD36FA2CD6}" dt="2021-06-08T20:31:01.612" v="280"/>
          <ac:spMkLst>
            <pc:docMk/>
            <pc:sldMk cId="3126828333" sldId="281"/>
            <ac:spMk id="7" creationId="{D7D976C4-6446-4268-88E3-1D08D8728A7E}"/>
          </ac:spMkLst>
        </pc:spChg>
        <pc:spChg chg="del">
          <ac:chgData name="Sang Yeol Baek" userId="S::sangyeolbaek@comgenusa.com::41017a69-d405-49cd-8b3d-b8337a04db21" providerId="AD" clId="Web-{B449979C-1A14-C063-45DF-98BD36FA2CD6}" dt="2021-06-08T20:44:31.797" v="320"/>
          <ac:spMkLst>
            <pc:docMk/>
            <pc:sldMk cId="3126828333" sldId="281"/>
            <ac:spMk id="8" creationId="{FAB640F5-E135-4B31-8B7E-63877B087F70}"/>
          </ac:spMkLst>
        </pc:spChg>
        <pc:spChg chg="del">
          <ac:chgData name="Sang Yeol Baek" userId="S::sangyeolbaek@comgenusa.com::41017a69-d405-49cd-8b3d-b8337a04db21" providerId="AD" clId="Web-{B449979C-1A14-C063-45DF-98BD36FA2CD6}" dt="2021-06-08T20:33:54.318" v="304"/>
          <ac:spMkLst>
            <pc:docMk/>
            <pc:sldMk cId="3126828333" sldId="281"/>
            <ac:spMk id="9" creationId="{5973E443-EE9A-42D4-B499-7BF80E6E199A}"/>
          </ac:spMkLst>
        </pc:spChg>
        <pc:spChg chg="del">
          <ac:chgData name="Sang Yeol Baek" userId="S::sangyeolbaek@comgenusa.com::41017a69-d405-49cd-8b3d-b8337a04db21" providerId="AD" clId="Web-{B449979C-1A14-C063-45DF-98BD36FA2CD6}" dt="2021-06-08T20:33:54.318" v="303"/>
          <ac:spMkLst>
            <pc:docMk/>
            <pc:sldMk cId="3126828333" sldId="281"/>
            <ac:spMk id="11" creationId="{90DB280A-D94A-4D09-AC6B-6B4348F4395E}"/>
          </ac:spMkLst>
        </pc:spChg>
        <pc:spChg chg="del mod">
          <ac:chgData name="Sang Yeol Baek" userId="S::sangyeolbaek@comgenusa.com::41017a69-d405-49cd-8b3d-b8337a04db21" providerId="AD" clId="Web-{B449979C-1A14-C063-45DF-98BD36FA2CD6}" dt="2021-06-08T20:33:54.318" v="302"/>
          <ac:spMkLst>
            <pc:docMk/>
            <pc:sldMk cId="3126828333" sldId="281"/>
            <ac:spMk id="14" creationId="{B9175233-EE15-488F-BF9C-F3318AFCEC74}"/>
          </ac:spMkLst>
        </pc:spChg>
        <pc:picChg chg="del">
          <ac:chgData name="Sang Yeol Baek" userId="S::sangyeolbaek@comgenusa.com::41017a69-d405-49cd-8b3d-b8337a04db21" providerId="AD" clId="Web-{B449979C-1A14-C063-45DF-98BD36FA2CD6}" dt="2021-06-08T20:33:54.318" v="305"/>
          <ac:picMkLst>
            <pc:docMk/>
            <pc:sldMk cId="3126828333" sldId="281"/>
            <ac:picMk id="5" creationId="{886E273D-7881-427B-8155-68486C474780}"/>
          </ac:picMkLst>
        </pc:picChg>
        <pc:picChg chg="add del mod">
          <ac:chgData name="Sang Yeol Baek" userId="S::sangyeolbaek@comgenusa.com::41017a69-d405-49cd-8b3d-b8337a04db21" providerId="AD" clId="Web-{B449979C-1A14-C063-45DF-98BD36FA2CD6}" dt="2021-06-08T20:46:14.002" v="325"/>
          <ac:picMkLst>
            <pc:docMk/>
            <pc:sldMk cId="3126828333" sldId="281"/>
            <ac:picMk id="10" creationId="{0B526E3B-BE59-440B-A092-8BE7881E24C1}"/>
          </ac:picMkLst>
        </pc:picChg>
        <pc:picChg chg="add mod">
          <ac:chgData name="Sang Yeol Baek" userId="S::sangyeolbaek@comgenusa.com::41017a69-d405-49cd-8b3d-b8337a04db21" providerId="AD" clId="Web-{B449979C-1A14-C063-45DF-98BD36FA2CD6}" dt="2021-06-08T21:03:55.878" v="753" actId="1076"/>
          <ac:picMkLst>
            <pc:docMk/>
            <pc:sldMk cId="3126828333" sldId="281"/>
            <ac:picMk id="15" creationId="{298CA0B5-F57F-44A1-B817-1B25483077D4}"/>
          </ac:picMkLst>
        </pc:picChg>
        <pc:cxnChg chg="del">
          <ac:chgData name="Sang Yeol Baek" userId="S::sangyeolbaek@comgenusa.com::41017a69-d405-49cd-8b3d-b8337a04db21" providerId="AD" clId="Web-{B449979C-1A14-C063-45DF-98BD36FA2CD6}" dt="2021-06-08T20:44:31.797" v="319"/>
          <ac:cxnSpMkLst>
            <pc:docMk/>
            <pc:sldMk cId="3126828333" sldId="281"/>
            <ac:cxnSpMk id="12" creationId="{40EA3D6E-C561-4B2F-A065-49024256573D}"/>
          </ac:cxnSpMkLst>
        </pc:cxnChg>
        <pc:cxnChg chg="del">
          <ac:chgData name="Sang Yeol Baek" userId="S::sangyeolbaek@comgenusa.com::41017a69-d405-49cd-8b3d-b8337a04db21" providerId="AD" clId="Web-{B449979C-1A14-C063-45DF-98BD36FA2CD6}" dt="2021-06-08T20:44:31.797" v="318"/>
          <ac:cxnSpMkLst>
            <pc:docMk/>
            <pc:sldMk cId="3126828333" sldId="281"/>
            <ac:cxnSpMk id="13" creationId="{6B620E49-4BCB-44EE-918A-364775D726F5}"/>
          </ac:cxnSpMkLst>
        </pc:cxnChg>
      </pc:sldChg>
    </pc:docChg>
  </pc:docChgLst>
  <pc:docChgLst>
    <pc:chgData name="Sang Yeol Baek" userId="S::sangyeolbaek@comgenusa.com::41017a69-d405-49cd-8b3d-b8337a04db21" providerId="AD" clId="Web-{D30F6BB1-A835-91CB-93F6-F7AB9B8BC1D7}"/>
    <pc:docChg chg="modSld">
      <pc:chgData name="Sang Yeol Baek" userId="S::sangyeolbaek@comgenusa.com::41017a69-d405-49cd-8b3d-b8337a04db21" providerId="AD" clId="Web-{D30F6BB1-A835-91CB-93F6-F7AB9B8BC1D7}" dt="2021-06-16T22:53:54.238" v="19" actId="1076"/>
      <pc:docMkLst>
        <pc:docMk/>
      </pc:docMkLst>
      <pc:sldChg chg="addSp modSp">
        <pc:chgData name="Sang Yeol Baek" userId="S::sangyeolbaek@comgenusa.com::41017a69-d405-49cd-8b3d-b8337a04db21" providerId="AD" clId="Web-{D30F6BB1-A835-91CB-93F6-F7AB9B8BC1D7}" dt="2021-06-16T22:53:54.238" v="19" actId="1076"/>
        <pc:sldMkLst>
          <pc:docMk/>
          <pc:sldMk cId="813293501" sldId="293"/>
        </pc:sldMkLst>
        <pc:spChg chg="mod">
          <ac:chgData name="Sang Yeol Baek" userId="S::sangyeolbaek@comgenusa.com::41017a69-d405-49cd-8b3d-b8337a04db21" providerId="AD" clId="Web-{D30F6BB1-A835-91CB-93F6-F7AB9B8BC1D7}" dt="2021-06-16T22:52:08.391" v="10" actId="20577"/>
          <ac:spMkLst>
            <pc:docMk/>
            <pc:sldMk cId="813293501" sldId="293"/>
            <ac:spMk id="4" creationId="{B114863E-F704-446D-A610-063D9986D03F}"/>
          </ac:spMkLst>
        </pc:spChg>
        <pc:spChg chg="mod">
          <ac:chgData name="Sang Yeol Baek" userId="S::sangyeolbaek@comgenusa.com::41017a69-d405-49cd-8b3d-b8337a04db21" providerId="AD" clId="Web-{D30F6BB1-A835-91CB-93F6-F7AB9B8BC1D7}" dt="2021-06-16T22:53:54.238" v="19" actId="1076"/>
          <ac:spMkLst>
            <pc:docMk/>
            <pc:sldMk cId="813293501" sldId="293"/>
            <ac:spMk id="11" creationId="{C067BD70-FEC4-407B-85DD-E208E5C63667}"/>
          </ac:spMkLst>
        </pc:spChg>
        <pc:picChg chg="add mod ord">
          <ac:chgData name="Sang Yeol Baek" userId="S::sangyeolbaek@comgenusa.com::41017a69-d405-49cd-8b3d-b8337a04db21" providerId="AD" clId="Web-{D30F6BB1-A835-91CB-93F6-F7AB9B8BC1D7}" dt="2021-06-16T22:53:43.378" v="18" actId="1076"/>
          <ac:picMkLst>
            <pc:docMk/>
            <pc:sldMk cId="813293501" sldId="293"/>
            <ac:picMk id="3" creationId="{C045A733-C371-4C64-A41D-D7974C19DD6B}"/>
          </ac:picMkLst>
        </pc:picChg>
      </pc:sldChg>
    </pc:docChg>
  </pc:docChgLst>
  <pc:docChgLst>
    <pc:chgData name="Sang Yeol Baek" userId="S::sangyeolbaek@comgenusa.com::41017a69-d405-49cd-8b3d-b8337a04db21" providerId="AD" clId="Web-{237785FE-2521-0771-79E6-3C9684604FEF}"/>
    <pc:docChg chg="addSld modSld sldOrd">
      <pc:chgData name="Sang Yeol Baek" userId="S::sangyeolbaek@comgenusa.com::41017a69-d405-49cd-8b3d-b8337a04db21" providerId="AD" clId="Web-{237785FE-2521-0771-79E6-3C9684604FEF}" dt="2021-06-15T21:45:14.590" v="107" actId="1076"/>
      <pc:docMkLst>
        <pc:docMk/>
      </pc:docMkLst>
      <pc:sldChg chg="addSp delSp modSp add ord replId">
        <pc:chgData name="Sang Yeol Baek" userId="S::sangyeolbaek@comgenusa.com::41017a69-d405-49cd-8b3d-b8337a04db21" providerId="AD" clId="Web-{237785FE-2521-0771-79E6-3C9684604FEF}" dt="2021-06-15T21:35:06.079" v="84" actId="1076"/>
        <pc:sldMkLst>
          <pc:docMk/>
          <pc:sldMk cId="652025598" sldId="290"/>
        </pc:sldMkLst>
        <pc:spChg chg="mod">
          <ac:chgData name="Sang Yeol Baek" userId="S::sangyeolbaek@comgenusa.com::41017a69-d405-49cd-8b3d-b8337a04db21" providerId="AD" clId="Web-{237785FE-2521-0771-79E6-3C9684604FEF}" dt="2021-06-15T21:22:58.691" v="2" actId="20577"/>
          <ac:spMkLst>
            <pc:docMk/>
            <pc:sldMk cId="652025598" sldId="290"/>
            <ac:spMk id="2" creationId="{0FA987AD-A1DE-4067-B505-AF39C914F958}"/>
          </ac:spMkLst>
        </pc:spChg>
        <pc:spChg chg="mod">
          <ac:chgData name="Sang Yeol Baek" userId="S::sangyeolbaek@comgenusa.com::41017a69-d405-49cd-8b3d-b8337a04db21" providerId="AD" clId="Web-{237785FE-2521-0771-79E6-3C9684604FEF}" dt="2021-06-15T21:30:18.964" v="58" actId="20577"/>
          <ac:spMkLst>
            <pc:docMk/>
            <pc:sldMk cId="652025598" sldId="290"/>
            <ac:spMk id="4" creationId="{B114863E-F704-446D-A610-063D9986D03F}"/>
          </ac:spMkLst>
        </pc:spChg>
        <pc:spChg chg="ord">
          <ac:chgData name="Sang Yeol Baek" userId="S::sangyeolbaek@comgenusa.com::41017a69-d405-49cd-8b3d-b8337a04db21" providerId="AD" clId="Web-{237785FE-2521-0771-79E6-3C9684604FEF}" dt="2021-06-15T21:33:15.436" v="65"/>
          <ac:spMkLst>
            <pc:docMk/>
            <pc:sldMk cId="652025598" sldId="290"/>
            <ac:spMk id="6" creationId="{895A2A31-F487-4A7A-B5C0-24A88597CD8A}"/>
          </ac:spMkLst>
        </pc:spChg>
        <pc:spChg chg="ord">
          <ac:chgData name="Sang Yeol Baek" userId="S::sangyeolbaek@comgenusa.com::41017a69-d405-49cd-8b3d-b8337a04db21" providerId="AD" clId="Web-{237785FE-2521-0771-79E6-3C9684604FEF}" dt="2021-06-15T21:33:15.624" v="68"/>
          <ac:spMkLst>
            <pc:docMk/>
            <pc:sldMk cId="652025598" sldId="290"/>
            <ac:spMk id="12" creationId="{F6700421-07E1-4675-936C-E2E787313156}"/>
          </ac:spMkLst>
        </pc:spChg>
        <pc:spChg chg="ord">
          <ac:chgData name="Sang Yeol Baek" userId="S::sangyeolbaek@comgenusa.com::41017a69-d405-49cd-8b3d-b8337a04db21" providerId="AD" clId="Web-{237785FE-2521-0771-79E6-3C9684604FEF}" dt="2021-06-15T21:33:15.811" v="71"/>
          <ac:spMkLst>
            <pc:docMk/>
            <pc:sldMk cId="652025598" sldId="290"/>
            <ac:spMk id="13" creationId="{AC4438A8-BE1E-47B2-AD67-8CB3320F8326}"/>
          </ac:spMkLst>
        </pc:spChg>
        <pc:picChg chg="del">
          <ac:chgData name="Sang Yeol Baek" userId="S::sangyeolbaek@comgenusa.com::41017a69-d405-49cd-8b3d-b8337a04db21" providerId="AD" clId="Web-{237785FE-2521-0771-79E6-3C9684604FEF}" dt="2021-06-15T21:32:57.342" v="61"/>
          <ac:picMkLst>
            <pc:docMk/>
            <pc:sldMk cId="652025598" sldId="290"/>
            <ac:picMk id="5" creationId="{F787E190-FFEB-4708-A79B-A569063AD3E6}"/>
          </ac:picMkLst>
        </pc:picChg>
        <pc:picChg chg="add del mod ord">
          <ac:chgData name="Sang Yeol Baek" userId="S::sangyeolbaek@comgenusa.com::41017a69-d405-49cd-8b3d-b8337a04db21" providerId="AD" clId="Web-{237785FE-2521-0771-79E6-3C9684604FEF}" dt="2021-06-15T21:34:00.843" v="77"/>
          <ac:picMkLst>
            <pc:docMk/>
            <pc:sldMk cId="652025598" sldId="290"/>
            <ac:picMk id="14" creationId="{F145AF71-1040-4098-9683-4B59B3F97A5B}"/>
          </ac:picMkLst>
        </pc:picChg>
        <pc:picChg chg="add mod ord">
          <ac:chgData name="Sang Yeol Baek" userId="S::sangyeolbaek@comgenusa.com::41017a69-d405-49cd-8b3d-b8337a04db21" providerId="AD" clId="Web-{237785FE-2521-0771-79E6-3C9684604FEF}" dt="2021-06-15T21:35:06.079" v="84" actId="1076"/>
          <ac:picMkLst>
            <pc:docMk/>
            <pc:sldMk cId="652025598" sldId="290"/>
            <ac:picMk id="15" creationId="{AD2919BD-19EE-416C-9BAB-8C08CACE5FB9}"/>
          </ac:picMkLst>
        </pc:picChg>
      </pc:sldChg>
      <pc:sldChg chg="addSp delSp modSp add ord replId">
        <pc:chgData name="Sang Yeol Baek" userId="S::sangyeolbaek@comgenusa.com::41017a69-d405-49cd-8b3d-b8337a04db21" providerId="AD" clId="Web-{237785FE-2521-0771-79E6-3C9684604FEF}" dt="2021-06-15T21:43:14.619" v="96" actId="1076"/>
        <pc:sldMkLst>
          <pc:docMk/>
          <pc:sldMk cId="286454078" sldId="291"/>
        </pc:sldMkLst>
        <pc:picChg chg="del">
          <ac:chgData name="Sang Yeol Baek" userId="S::sangyeolbaek@comgenusa.com::41017a69-d405-49cd-8b3d-b8337a04db21" providerId="AD" clId="Web-{237785FE-2521-0771-79E6-3C9684604FEF}" dt="2021-06-15T21:36:04.892" v="89"/>
          <ac:picMkLst>
            <pc:docMk/>
            <pc:sldMk cId="286454078" sldId="291"/>
            <ac:picMk id="2" creationId="{75399745-87A9-4C13-801F-36D267EB4434}"/>
          </ac:picMkLst>
        </pc:picChg>
        <pc:picChg chg="add mod ord">
          <ac:chgData name="Sang Yeol Baek" userId="S::sangyeolbaek@comgenusa.com::41017a69-d405-49cd-8b3d-b8337a04db21" providerId="AD" clId="Web-{237785FE-2521-0771-79E6-3C9684604FEF}" dt="2021-06-15T21:43:14.619" v="96" actId="1076"/>
          <ac:picMkLst>
            <pc:docMk/>
            <pc:sldMk cId="286454078" sldId="291"/>
            <ac:picMk id="3" creationId="{ED25E6A8-C643-4B6D-A49D-455B7CB8C569}"/>
          </ac:picMkLst>
        </pc:picChg>
      </pc:sldChg>
      <pc:sldChg chg="addSp delSp modSp add ord replId">
        <pc:chgData name="Sang Yeol Baek" userId="S::sangyeolbaek@comgenusa.com::41017a69-d405-49cd-8b3d-b8337a04db21" providerId="AD" clId="Web-{237785FE-2521-0771-79E6-3C9684604FEF}" dt="2021-06-15T21:45:14.590" v="107" actId="1076"/>
        <pc:sldMkLst>
          <pc:docMk/>
          <pc:sldMk cId="4278490553" sldId="292"/>
        </pc:sldMkLst>
        <pc:picChg chg="del">
          <ac:chgData name="Sang Yeol Baek" userId="S::sangyeolbaek@comgenusa.com::41017a69-d405-49cd-8b3d-b8337a04db21" providerId="AD" clId="Web-{237785FE-2521-0771-79E6-3C9684604FEF}" dt="2021-06-15T21:36:07.346" v="90"/>
          <ac:picMkLst>
            <pc:docMk/>
            <pc:sldMk cId="4278490553" sldId="292"/>
            <ac:picMk id="2" creationId="{30D522C0-284C-411B-9B5B-A30D4DD18693}"/>
          </ac:picMkLst>
        </pc:picChg>
        <pc:picChg chg="add mod ord">
          <ac:chgData name="Sang Yeol Baek" userId="S::sangyeolbaek@comgenusa.com::41017a69-d405-49cd-8b3d-b8337a04db21" providerId="AD" clId="Web-{237785FE-2521-0771-79E6-3C9684604FEF}" dt="2021-06-15T21:45:14.590" v="107" actId="1076"/>
          <ac:picMkLst>
            <pc:docMk/>
            <pc:sldMk cId="4278490553" sldId="292"/>
            <ac:picMk id="5" creationId="{3CB03EBB-32B9-4A26-8579-AA6E0201AF5E}"/>
          </ac:picMkLst>
        </pc:picChg>
      </pc:sldChg>
    </pc:docChg>
  </pc:docChgLst>
  <pc:docChgLst>
    <pc:chgData name="sangmin park" userId="S::simpleo@comgenusa.com::109e902b-ddff-40ef-92aa-24dba0131d5d" providerId="AD" clId="Web-{A05AB079-8588-6523-4FF3-9DBBD7EF2B23}"/>
    <pc:docChg chg="modSld">
      <pc:chgData name="sangmin park" userId="S::simpleo@comgenusa.com::109e902b-ddff-40ef-92aa-24dba0131d5d" providerId="AD" clId="Web-{A05AB079-8588-6523-4FF3-9DBBD7EF2B23}" dt="2021-12-21T16:32:57.308" v="6" actId="20577"/>
      <pc:docMkLst>
        <pc:docMk/>
      </pc:docMkLst>
      <pc:sldChg chg="modSp">
        <pc:chgData name="sangmin park" userId="S::simpleo@comgenusa.com::109e902b-ddff-40ef-92aa-24dba0131d5d" providerId="AD" clId="Web-{A05AB079-8588-6523-4FF3-9DBBD7EF2B23}" dt="2021-12-21T16:32:57.308" v="6" actId="20577"/>
        <pc:sldMkLst>
          <pc:docMk/>
          <pc:sldMk cId="3686709974" sldId="313"/>
        </pc:sldMkLst>
        <pc:spChg chg="mod">
          <ac:chgData name="sangmin park" userId="S::simpleo@comgenusa.com::109e902b-ddff-40ef-92aa-24dba0131d5d" providerId="AD" clId="Web-{A05AB079-8588-6523-4FF3-9DBBD7EF2B23}" dt="2021-12-21T16:32:57.308" v="6" actId="20577"/>
          <ac:spMkLst>
            <pc:docMk/>
            <pc:sldMk cId="3686709974" sldId="313"/>
            <ac:spMk id="2" creationId="{A1F85E7F-004A-45D1-824E-A23E359BDC5C}"/>
          </ac:spMkLst>
        </pc:spChg>
      </pc:sldChg>
    </pc:docChg>
  </pc:docChgLst>
  <pc:docChgLst>
    <pc:chgData name="Sang Yeol Baek" userId="S::sangyeolbaek@comgenusa.com::41017a69-d405-49cd-8b3d-b8337a04db21" providerId="AD" clId="Web-{02298C14-39E5-BB02-3B5B-EC5BD8311FE5}"/>
    <pc:docChg chg="modSld">
      <pc:chgData name="Sang Yeol Baek" userId="S::sangyeolbaek@comgenusa.com::41017a69-d405-49cd-8b3d-b8337a04db21" providerId="AD" clId="Web-{02298C14-39E5-BB02-3B5B-EC5BD8311FE5}" dt="2021-07-16T23:02:16.569" v="1"/>
      <pc:docMkLst>
        <pc:docMk/>
      </pc:docMkLst>
      <pc:sldChg chg="modSp">
        <pc:chgData name="Sang Yeol Baek" userId="S::sangyeolbaek@comgenusa.com::41017a69-d405-49cd-8b3d-b8337a04db21" providerId="AD" clId="Web-{02298C14-39E5-BB02-3B5B-EC5BD8311FE5}" dt="2021-07-16T23:02:16.569" v="1"/>
        <pc:sldMkLst>
          <pc:docMk/>
          <pc:sldMk cId="3017291664" sldId="312"/>
        </pc:sldMkLst>
        <pc:picChg chg="mod modCrop">
          <ac:chgData name="Sang Yeol Baek" userId="S::sangyeolbaek@comgenusa.com::41017a69-d405-49cd-8b3d-b8337a04db21" providerId="AD" clId="Web-{02298C14-39E5-BB02-3B5B-EC5BD8311FE5}" dt="2021-07-16T23:02:16.569" v="1"/>
          <ac:picMkLst>
            <pc:docMk/>
            <pc:sldMk cId="3017291664" sldId="312"/>
            <ac:picMk id="2" creationId="{74787B1C-A9AA-4CF5-A322-9D24EBE3EAB6}"/>
          </ac:picMkLst>
        </pc:picChg>
      </pc:sldChg>
    </pc:docChg>
  </pc:docChgLst>
  <pc:docChgLst>
    <pc:chgData name="Sang Yeol Baek" userId="S::sangyeolbaek@comgenusa.com::41017a69-d405-49cd-8b3d-b8337a04db21" providerId="AD" clId="Web-{30F5FDD8-B3F8-CFBA-74BD-0479CBFE58C0}"/>
    <pc:docChg chg="delSld modSld">
      <pc:chgData name="Sang Yeol Baek" userId="S::sangyeolbaek@comgenusa.com::41017a69-d405-49cd-8b3d-b8337a04db21" providerId="AD" clId="Web-{30F5FDD8-B3F8-CFBA-74BD-0479CBFE58C0}" dt="2021-07-15T22:44:50.775" v="2819" actId="20577"/>
      <pc:docMkLst>
        <pc:docMk/>
      </pc:docMkLst>
      <pc:sldChg chg="addSp delSp modSp">
        <pc:chgData name="Sang Yeol Baek" userId="S::sangyeolbaek@comgenusa.com::41017a69-d405-49cd-8b3d-b8337a04db21" providerId="AD" clId="Web-{30F5FDD8-B3F8-CFBA-74BD-0479CBFE58C0}" dt="2021-07-15T22:43:01.533" v="2813"/>
        <pc:sldMkLst>
          <pc:docMk/>
          <pc:sldMk cId="4058822192" sldId="258"/>
        </pc:sldMkLst>
        <pc:picChg chg="add del mod">
          <ac:chgData name="Sang Yeol Baek" userId="S::sangyeolbaek@comgenusa.com::41017a69-d405-49cd-8b3d-b8337a04db21" providerId="AD" clId="Web-{30F5FDD8-B3F8-CFBA-74BD-0479CBFE58C0}" dt="2021-07-15T22:43:01.533" v="2813"/>
          <ac:picMkLst>
            <pc:docMk/>
            <pc:sldMk cId="4058822192" sldId="258"/>
            <ac:picMk id="10" creationId="{7452DF74-057C-441D-9972-3B0A2CA4268E}"/>
          </ac:picMkLst>
        </pc:picChg>
      </pc:sldChg>
      <pc:sldChg chg="addSp delSp modSp">
        <pc:chgData name="Sang Yeol Baek" userId="S::sangyeolbaek@comgenusa.com::41017a69-d405-49cd-8b3d-b8337a04db21" providerId="AD" clId="Web-{30F5FDD8-B3F8-CFBA-74BD-0479CBFE58C0}" dt="2021-07-15T22:43:48.849" v="2815"/>
        <pc:sldMkLst>
          <pc:docMk/>
          <pc:sldMk cId="1096630456" sldId="259"/>
        </pc:sldMkLst>
        <pc:spChg chg="mod">
          <ac:chgData name="Sang Yeol Baek" userId="S::sangyeolbaek@comgenusa.com::41017a69-d405-49cd-8b3d-b8337a04db21" providerId="AD" clId="Web-{30F5FDD8-B3F8-CFBA-74BD-0479CBFE58C0}" dt="2021-07-15T20:10:15.390" v="1933" actId="20577"/>
          <ac:spMkLst>
            <pc:docMk/>
            <pc:sldMk cId="1096630456" sldId="259"/>
            <ac:spMk id="4" creationId="{A6EB8822-D050-480A-B0E9-4CE835154CB1}"/>
          </ac:spMkLst>
        </pc:spChg>
        <pc:spChg chg="ord">
          <ac:chgData name="Sang Yeol Baek" userId="S::sangyeolbaek@comgenusa.com::41017a69-d405-49cd-8b3d-b8337a04db21" providerId="AD" clId="Web-{30F5FDD8-B3F8-CFBA-74BD-0479CBFE58C0}" dt="2021-07-15T20:09:52.826" v="1923"/>
          <ac:spMkLst>
            <pc:docMk/>
            <pc:sldMk cId="1096630456" sldId="259"/>
            <ac:spMk id="5" creationId="{BE4D8F8C-3BC0-4E90-94A1-3ADACE7B4FC9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13:45.231" v="1977" actId="20577"/>
          <ac:spMkLst>
            <pc:docMk/>
            <pc:sldMk cId="1096630456" sldId="259"/>
            <ac:spMk id="9" creationId="{54503638-7BE7-41A7-9396-0105C57FEC31}"/>
          </ac:spMkLst>
        </pc:spChg>
        <pc:picChg chg="del">
          <ac:chgData name="Sang Yeol Baek" userId="S::sangyeolbaek@comgenusa.com::41017a69-d405-49cd-8b3d-b8337a04db21" providerId="AD" clId="Web-{30F5FDD8-B3F8-CFBA-74BD-0479CBFE58C0}" dt="2021-07-15T20:09:48.935" v="1922"/>
          <ac:picMkLst>
            <pc:docMk/>
            <pc:sldMk cId="1096630456" sldId="259"/>
            <ac:picMk id="3" creationId="{7D87B35C-B423-42D9-86DB-98A1F18E4279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20:09:56.795" v="1924" actId="1076"/>
          <ac:picMkLst>
            <pc:docMk/>
            <pc:sldMk cId="1096630456" sldId="259"/>
            <ac:picMk id="6" creationId="{8265C1AA-395C-4805-9565-ABCC37374EC9}"/>
          </ac:picMkLst>
        </pc:picChg>
        <pc:picChg chg="mod modCrop">
          <ac:chgData name="Sang Yeol Baek" userId="S::sangyeolbaek@comgenusa.com::41017a69-d405-49cd-8b3d-b8337a04db21" providerId="AD" clId="Web-{30F5FDD8-B3F8-CFBA-74BD-0479CBFE58C0}" dt="2021-07-15T22:43:48.849" v="2815"/>
          <ac:picMkLst>
            <pc:docMk/>
            <pc:sldMk cId="1096630456" sldId="259"/>
            <ac:picMk id="7" creationId="{C7DBD883-2DB5-4BAA-AA99-76BBAC710B2A}"/>
          </ac:picMkLst>
        </pc:picChg>
        <pc:cxnChg chg="add del mod">
          <ac:chgData name="Sang Yeol Baek" userId="S::sangyeolbaek@comgenusa.com::41017a69-d405-49cd-8b3d-b8337a04db21" providerId="AD" clId="Web-{30F5FDD8-B3F8-CFBA-74BD-0479CBFE58C0}" dt="2021-07-15T20:10:51.001" v="1937"/>
          <ac:cxnSpMkLst>
            <pc:docMk/>
            <pc:sldMk cId="1096630456" sldId="259"/>
            <ac:cxnSpMk id="8" creationId="{863EEA64-A5D8-416B-9D76-8BC93048869E}"/>
          </ac:cxnSpMkLst>
        </pc:cxnChg>
      </pc:sldChg>
      <pc:sldChg chg="addSp delSp modSp">
        <pc:chgData name="Sang Yeol Baek" userId="S::sangyeolbaek@comgenusa.com::41017a69-d405-49cd-8b3d-b8337a04db21" providerId="AD" clId="Web-{30F5FDD8-B3F8-CFBA-74BD-0479CBFE58C0}" dt="2021-07-15T19:01:04.771" v="1487"/>
        <pc:sldMkLst>
          <pc:docMk/>
          <pc:sldMk cId="1057791351" sldId="260"/>
        </pc:sldMkLst>
        <pc:spChg chg="add del mod">
          <ac:chgData name="Sang Yeol Baek" userId="S::sangyeolbaek@comgenusa.com::41017a69-d405-49cd-8b3d-b8337a04db21" providerId="AD" clId="Web-{30F5FDD8-B3F8-CFBA-74BD-0479CBFE58C0}" dt="2021-07-15T19:01:04.771" v="1487"/>
          <ac:spMkLst>
            <pc:docMk/>
            <pc:sldMk cId="1057791351" sldId="260"/>
            <ac:spMk id="5" creationId="{9F00CF18-081B-482F-91F6-D609D1BB3197}"/>
          </ac:spMkLst>
        </pc:spChg>
        <pc:spChg chg="del mod">
          <ac:chgData name="Sang Yeol Baek" userId="S::sangyeolbaek@comgenusa.com::41017a69-d405-49cd-8b3d-b8337a04db21" providerId="AD" clId="Web-{30F5FDD8-B3F8-CFBA-74BD-0479CBFE58C0}" dt="2021-07-15T18:59:49.281" v="1468"/>
          <ac:spMkLst>
            <pc:docMk/>
            <pc:sldMk cId="1057791351" sldId="260"/>
            <ac:spMk id="7" creationId="{A2EC5830-478E-4268-AC5E-6B620F0021BE}"/>
          </ac:spMkLst>
        </pc:spChg>
        <pc:spChg chg="del mod">
          <ac:chgData name="Sang Yeol Baek" userId="S::sangyeolbaek@comgenusa.com::41017a69-d405-49cd-8b3d-b8337a04db21" providerId="AD" clId="Web-{30F5FDD8-B3F8-CFBA-74BD-0479CBFE58C0}" dt="2021-07-15T18:59:49.281" v="1467"/>
          <ac:spMkLst>
            <pc:docMk/>
            <pc:sldMk cId="1057791351" sldId="260"/>
            <ac:spMk id="8" creationId="{254BD2E2-E093-4225-A8CD-AFE545A07769}"/>
          </ac:spMkLst>
        </pc:spChg>
        <pc:spChg chg="mod ord">
          <ac:chgData name="Sang Yeol Baek" userId="S::sangyeolbaek@comgenusa.com::41017a69-d405-49cd-8b3d-b8337a04db21" providerId="AD" clId="Web-{30F5FDD8-B3F8-CFBA-74BD-0479CBFE58C0}" dt="2021-07-15T19:00:42.300" v="1486" actId="20577"/>
          <ac:spMkLst>
            <pc:docMk/>
            <pc:sldMk cId="1057791351" sldId="260"/>
            <ac:spMk id="9" creationId="{6F312EB1-75C0-4CF6-8797-FFB6F289ED65}"/>
          </ac:spMkLst>
        </pc:spChg>
        <pc:picChg chg="del">
          <ac:chgData name="Sang Yeol Baek" userId="S::sangyeolbaek@comgenusa.com::41017a69-d405-49cd-8b3d-b8337a04db21" providerId="AD" clId="Web-{30F5FDD8-B3F8-CFBA-74BD-0479CBFE58C0}" dt="2021-07-15T18:59:18.998" v="1450"/>
          <ac:picMkLst>
            <pc:docMk/>
            <pc:sldMk cId="1057791351" sldId="260"/>
            <ac:picMk id="3" creationId="{0AE00726-ABC1-4E55-91BA-369159ADD754}"/>
          </ac:picMkLst>
        </pc:picChg>
        <pc:picChg chg="add mod ord">
          <ac:chgData name="Sang Yeol Baek" userId="S::sangyeolbaek@comgenusa.com::41017a69-d405-49cd-8b3d-b8337a04db21" providerId="AD" clId="Web-{30F5FDD8-B3F8-CFBA-74BD-0479CBFE58C0}" dt="2021-07-15T19:00:19.861" v="1482" actId="1076"/>
          <ac:picMkLst>
            <pc:docMk/>
            <pc:sldMk cId="1057791351" sldId="260"/>
            <ac:picMk id="4" creationId="{8E58D317-C919-4B93-BE17-DEA9EB856110}"/>
          </ac:picMkLst>
        </pc:picChg>
        <pc:cxnChg chg="del mod">
          <ac:chgData name="Sang Yeol Baek" userId="S::sangyeolbaek@comgenusa.com::41017a69-d405-49cd-8b3d-b8337a04db21" providerId="AD" clId="Web-{30F5FDD8-B3F8-CFBA-74BD-0479CBFE58C0}" dt="2021-07-15T18:59:49.266" v="1466"/>
          <ac:cxnSpMkLst>
            <pc:docMk/>
            <pc:sldMk cId="1057791351" sldId="260"/>
            <ac:cxnSpMk id="10" creationId="{30BBE7DA-FB5D-47C2-A0D7-DB1A8E2221FF}"/>
          </ac:cxnSpMkLst>
        </pc:cxnChg>
        <pc:cxnChg chg="del mod">
          <ac:chgData name="Sang Yeol Baek" userId="S::sangyeolbaek@comgenusa.com::41017a69-d405-49cd-8b3d-b8337a04db21" providerId="AD" clId="Web-{30F5FDD8-B3F8-CFBA-74BD-0479CBFE58C0}" dt="2021-07-15T18:59:49.266" v="1465"/>
          <ac:cxnSpMkLst>
            <pc:docMk/>
            <pc:sldMk cId="1057791351" sldId="260"/>
            <ac:cxnSpMk id="11" creationId="{08B3776F-FE18-4132-847E-AE61517C1D42}"/>
          </ac:cxnSpMkLst>
        </pc:cxnChg>
      </pc:sldChg>
      <pc:sldChg chg="addSp delSp modSp">
        <pc:chgData name="Sang Yeol Baek" userId="S::sangyeolbaek@comgenusa.com::41017a69-d405-49cd-8b3d-b8337a04db21" providerId="AD" clId="Web-{30F5FDD8-B3F8-CFBA-74BD-0479CBFE58C0}" dt="2021-07-15T19:42:32.911" v="1863" actId="20577"/>
        <pc:sldMkLst>
          <pc:docMk/>
          <pc:sldMk cId="1121712292" sldId="266"/>
        </pc:sldMkLst>
        <pc:spChg chg="mod ord">
          <ac:chgData name="Sang Yeol Baek" userId="S::sangyeolbaek@comgenusa.com::41017a69-d405-49cd-8b3d-b8337a04db21" providerId="AD" clId="Web-{30F5FDD8-B3F8-CFBA-74BD-0479CBFE58C0}" dt="2021-07-15T19:42:32.911" v="1863" actId="20577"/>
          <ac:spMkLst>
            <pc:docMk/>
            <pc:sldMk cId="1121712292" sldId="266"/>
            <ac:spMk id="4" creationId="{852DCDBB-EC99-4CE9-BD68-7871EB911EEC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9:31:30.291" v="1744" actId="1076"/>
          <ac:spMkLst>
            <pc:docMk/>
            <pc:sldMk cId="1121712292" sldId="266"/>
            <ac:spMk id="5" creationId="{19430025-17C5-4C3C-A63E-88706D9BF2C9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9:31:32.885" v="1745" actId="1076"/>
          <ac:spMkLst>
            <pc:docMk/>
            <pc:sldMk cId="1121712292" sldId="266"/>
            <ac:spMk id="7" creationId="{B1E0DFC7-CFBF-4949-BE1B-22CC9145A64B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9:32:03.746" v="1751" actId="14100"/>
          <ac:spMkLst>
            <pc:docMk/>
            <pc:sldMk cId="1121712292" sldId="266"/>
            <ac:spMk id="9" creationId="{B0E95CE8-2CBA-47A1-94C4-4249D20615DA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9:34:23.567" v="1759" actId="1076"/>
          <ac:spMkLst>
            <pc:docMk/>
            <pc:sldMk cId="1121712292" sldId="266"/>
            <ac:spMk id="10" creationId="{772D18A8-E1FE-44CB-BC79-80644000098D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9:34:41.819" v="1763" actId="1076"/>
          <ac:spMkLst>
            <pc:docMk/>
            <pc:sldMk cId="1121712292" sldId="266"/>
            <ac:spMk id="11" creationId="{BEB63716-125C-4513-9E27-FCACAD8A5B47}"/>
          </ac:spMkLst>
        </pc:spChg>
        <pc:picChg chg="add mod ord">
          <ac:chgData name="Sang Yeol Baek" userId="S::sangyeolbaek@comgenusa.com::41017a69-d405-49cd-8b3d-b8337a04db21" providerId="AD" clId="Web-{30F5FDD8-B3F8-CFBA-74BD-0479CBFE58C0}" dt="2021-07-15T19:31:25.353" v="1743" actId="1076"/>
          <ac:picMkLst>
            <pc:docMk/>
            <pc:sldMk cId="1121712292" sldId="266"/>
            <ac:picMk id="2" creationId="{0C1C43B5-0369-415E-B311-6A81C59A9DB4}"/>
          </ac:picMkLst>
        </pc:picChg>
        <pc:picChg chg="del">
          <ac:chgData name="Sang Yeol Baek" userId="S::sangyeolbaek@comgenusa.com::41017a69-d405-49cd-8b3d-b8337a04db21" providerId="AD" clId="Web-{30F5FDD8-B3F8-CFBA-74BD-0479CBFE58C0}" dt="2021-07-15T19:29:41.690" v="1727"/>
          <ac:picMkLst>
            <pc:docMk/>
            <pc:sldMk cId="1121712292" sldId="266"/>
            <ac:picMk id="3" creationId="{823FD432-3F20-4C9D-8BC8-C1656DF04D78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19:35:32.322" v="1769" actId="1076"/>
          <ac:picMkLst>
            <pc:docMk/>
            <pc:sldMk cId="1121712292" sldId="266"/>
            <ac:picMk id="12" creationId="{F1ACD952-1009-4466-B8DE-43AB73EEC70D}"/>
          </ac:picMkLst>
        </pc:picChg>
        <pc:cxnChg chg="mod">
          <ac:chgData name="Sang Yeol Baek" userId="S::sangyeolbaek@comgenusa.com::41017a69-d405-49cd-8b3d-b8337a04db21" providerId="AD" clId="Web-{30F5FDD8-B3F8-CFBA-74BD-0479CBFE58C0}" dt="2021-07-15T19:31:39.526" v="1747" actId="14100"/>
          <ac:cxnSpMkLst>
            <pc:docMk/>
            <pc:sldMk cId="1121712292" sldId="266"/>
            <ac:cxnSpMk id="6" creationId="{80F17F1B-FE94-474A-B67C-5A296E5816B0}"/>
          </ac:cxnSpMkLst>
        </pc:cxnChg>
      </pc:sldChg>
      <pc:sldChg chg="addSp modSp">
        <pc:chgData name="Sang Yeol Baek" userId="S::sangyeolbaek@comgenusa.com::41017a69-d405-49cd-8b3d-b8337a04db21" providerId="AD" clId="Web-{30F5FDD8-B3F8-CFBA-74BD-0479CBFE58C0}" dt="2021-07-15T22:39:03.169" v="2807" actId="1076"/>
        <pc:sldMkLst>
          <pc:docMk/>
          <pc:sldMk cId="2533036549" sldId="267"/>
        </pc:sldMkLst>
        <pc:picChg chg="add mod">
          <ac:chgData name="Sang Yeol Baek" userId="S::sangyeolbaek@comgenusa.com::41017a69-d405-49cd-8b3d-b8337a04db21" providerId="AD" clId="Web-{30F5FDD8-B3F8-CFBA-74BD-0479CBFE58C0}" dt="2021-07-15T22:39:03.169" v="2807" actId="1076"/>
          <ac:picMkLst>
            <pc:docMk/>
            <pc:sldMk cId="2533036549" sldId="267"/>
            <ac:picMk id="3" creationId="{EAF3879B-AAB9-4526-9CDE-AA200967E6CA}"/>
          </ac:picMkLst>
        </pc:picChg>
      </pc:sldChg>
      <pc:sldChg chg="addSp delSp modSp">
        <pc:chgData name="Sang Yeol Baek" userId="S::sangyeolbaek@comgenusa.com::41017a69-d405-49cd-8b3d-b8337a04db21" providerId="AD" clId="Web-{30F5FDD8-B3F8-CFBA-74BD-0479CBFE58C0}" dt="2021-07-15T19:20:15.499" v="1719" actId="20577"/>
        <pc:sldMkLst>
          <pc:docMk/>
          <pc:sldMk cId="1433114092" sldId="268"/>
        </pc:sldMkLst>
        <pc:spChg chg="mod ord">
          <ac:chgData name="Sang Yeol Baek" userId="S::sangyeolbaek@comgenusa.com::41017a69-d405-49cd-8b3d-b8337a04db21" providerId="AD" clId="Web-{30F5FDD8-B3F8-CFBA-74BD-0479CBFE58C0}" dt="2021-07-15T19:16:44.704" v="1651" actId="1076"/>
          <ac:spMkLst>
            <pc:docMk/>
            <pc:sldMk cId="1433114092" sldId="268"/>
            <ac:spMk id="6" creationId="{2315E33D-FC9A-4597-917E-67570778C438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19:12:18.844" v="1518"/>
          <ac:spMkLst>
            <pc:docMk/>
            <pc:sldMk cId="1433114092" sldId="268"/>
            <ac:spMk id="7" creationId="{A2EC5830-478E-4268-AC5E-6B620F0021BE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9:18:02.569" v="1668" actId="1076"/>
          <ac:spMkLst>
            <pc:docMk/>
            <pc:sldMk cId="1433114092" sldId="268"/>
            <ac:spMk id="8" creationId="{254BD2E2-E093-4225-A8CD-AFE545A07769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19:02:27.744" v="1489"/>
          <ac:spMkLst>
            <pc:docMk/>
            <pc:sldMk cId="1433114092" sldId="268"/>
            <ac:spMk id="9" creationId="{6F312EB1-75C0-4CF6-8797-FFB6F289ED65}"/>
          </ac:spMkLst>
        </pc:spChg>
        <pc:spChg chg="add del mod">
          <ac:chgData name="Sang Yeol Baek" userId="S::sangyeolbaek@comgenusa.com::41017a69-d405-49cd-8b3d-b8337a04db21" providerId="AD" clId="Web-{30F5FDD8-B3F8-CFBA-74BD-0479CBFE58C0}" dt="2021-07-15T19:13:57.944" v="1574"/>
          <ac:spMkLst>
            <pc:docMk/>
            <pc:sldMk cId="1433114092" sldId="268"/>
            <ac:spMk id="12" creationId="{6B5C1538-FE84-454E-81C0-E6A4DD122170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9:20:15.499" v="1719" actId="20577"/>
          <ac:spMkLst>
            <pc:docMk/>
            <pc:sldMk cId="1433114092" sldId="268"/>
            <ac:spMk id="13" creationId="{E4BAD98A-B78D-4218-8EB9-4175127279FB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19:14:39.353" v="1577"/>
          <ac:spMkLst>
            <pc:docMk/>
            <pc:sldMk cId="1433114092" sldId="268"/>
            <ac:spMk id="15" creationId="{1475B368-8E02-4005-9846-27D6243D0034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9:17:01.080" v="1654" actId="14100"/>
          <ac:spMkLst>
            <pc:docMk/>
            <pc:sldMk cId="1433114092" sldId="268"/>
            <ac:spMk id="18" creationId="{E54995DF-C4ED-4114-A9E2-9CAA4BFAEEDB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9:17:40.848" v="1663" actId="1076"/>
          <ac:spMkLst>
            <pc:docMk/>
            <pc:sldMk cId="1433114092" sldId="268"/>
            <ac:spMk id="19" creationId="{D35D22BE-0A93-44B1-8E26-DE83F0A591DD}"/>
          </ac:spMkLst>
        </pc:spChg>
        <pc:picChg chg="add mod ord">
          <ac:chgData name="Sang Yeol Baek" userId="S::sangyeolbaek@comgenusa.com::41017a69-d405-49cd-8b3d-b8337a04db21" providerId="AD" clId="Web-{30F5FDD8-B3F8-CFBA-74BD-0479CBFE58C0}" dt="2021-07-15T19:16:26.063" v="1643" actId="1076"/>
          <ac:picMkLst>
            <pc:docMk/>
            <pc:sldMk cId="1433114092" sldId="268"/>
            <ac:picMk id="2" creationId="{A669729F-3D1E-413F-B308-0624666434B9}"/>
          </ac:picMkLst>
        </pc:picChg>
        <pc:picChg chg="del">
          <ac:chgData name="Sang Yeol Baek" userId="S::sangyeolbaek@comgenusa.com::41017a69-d405-49cd-8b3d-b8337a04db21" providerId="AD" clId="Web-{30F5FDD8-B3F8-CFBA-74BD-0479CBFE58C0}" dt="2021-07-15T19:02:28.854" v="1490"/>
          <ac:picMkLst>
            <pc:docMk/>
            <pc:sldMk cId="1433114092" sldId="268"/>
            <ac:picMk id="3" creationId="{0AE00726-ABC1-4E55-91BA-369159ADD754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19:17:19.222" v="1659" actId="1076"/>
          <ac:picMkLst>
            <pc:docMk/>
            <pc:sldMk cId="1433114092" sldId="268"/>
            <ac:picMk id="16" creationId="{F3C98AC8-9DD4-4B2A-AC47-5CE40FB7170C}"/>
          </ac:picMkLst>
        </pc:picChg>
        <pc:cxnChg chg="del mod ord">
          <ac:chgData name="Sang Yeol Baek" userId="S::sangyeolbaek@comgenusa.com::41017a69-d405-49cd-8b3d-b8337a04db21" providerId="AD" clId="Web-{30F5FDD8-B3F8-CFBA-74BD-0479CBFE58C0}" dt="2021-07-15T19:16:41.470" v="1650"/>
          <ac:cxnSpMkLst>
            <pc:docMk/>
            <pc:sldMk cId="1433114092" sldId="268"/>
            <ac:cxnSpMk id="4" creationId="{F3FC8F72-67DA-427C-8350-BDC498121243}"/>
          </ac:cxnSpMkLst>
        </pc:cxnChg>
        <pc:cxnChg chg="del mod ord">
          <ac:chgData name="Sang Yeol Baek" userId="S::sangyeolbaek@comgenusa.com::41017a69-d405-49cd-8b3d-b8337a04db21" providerId="AD" clId="Web-{30F5FDD8-B3F8-CFBA-74BD-0479CBFE58C0}" dt="2021-07-15T19:16:41.470" v="1649"/>
          <ac:cxnSpMkLst>
            <pc:docMk/>
            <pc:sldMk cId="1433114092" sldId="268"/>
            <ac:cxnSpMk id="5" creationId="{605DAFC0-63D4-42CF-A813-14895E3933FB}"/>
          </ac:cxnSpMkLst>
        </pc:cxnChg>
        <pc:cxnChg chg="mod ord">
          <ac:chgData name="Sang Yeol Baek" userId="S::sangyeolbaek@comgenusa.com::41017a69-d405-49cd-8b3d-b8337a04db21" providerId="AD" clId="Web-{30F5FDD8-B3F8-CFBA-74BD-0479CBFE58C0}" dt="2021-07-15T19:18:47.040" v="1671" actId="14100"/>
          <ac:cxnSpMkLst>
            <pc:docMk/>
            <pc:sldMk cId="1433114092" sldId="268"/>
            <ac:cxnSpMk id="10" creationId="{30BBE7DA-FB5D-47C2-A0D7-DB1A8E2221FF}"/>
          </ac:cxnSpMkLst>
        </pc:cxnChg>
        <pc:cxnChg chg="del mod">
          <ac:chgData name="Sang Yeol Baek" userId="S::sangyeolbaek@comgenusa.com::41017a69-d405-49cd-8b3d-b8337a04db21" providerId="AD" clId="Web-{30F5FDD8-B3F8-CFBA-74BD-0479CBFE58C0}" dt="2021-07-15T19:12:34.173" v="1522"/>
          <ac:cxnSpMkLst>
            <pc:docMk/>
            <pc:sldMk cId="1433114092" sldId="268"/>
            <ac:cxnSpMk id="11" creationId="{08B3776F-FE18-4132-847E-AE61517C1D42}"/>
          </ac:cxnSpMkLst>
        </pc:cxnChg>
        <pc:cxnChg chg="del mod">
          <ac:chgData name="Sang Yeol Baek" userId="S::sangyeolbaek@comgenusa.com::41017a69-d405-49cd-8b3d-b8337a04db21" providerId="AD" clId="Web-{30F5FDD8-B3F8-CFBA-74BD-0479CBFE58C0}" dt="2021-07-15T19:16:41.470" v="1648"/>
          <ac:cxnSpMkLst>
            <pc:docMk/>
            <pc:sldMk cId="1433114092" sldId="268"/>
            <ac:cxnSpMk id="14" creationId="{41F6D846-55BF-47A4-AE5C-746A3D27FFEB}"/>
          </ac:cxnSpMkLst>
        </pc:cxnChg>
      </pc:sldChg>
      <pc:sldChg chg="modSp">
        <pc:chgData name="Sang Yeol Baek" userId="S::sangyeolbaek@comgenusa.com::41017a69-d405-49cd-8b3d-b8337a04db21" providerId="AD" clId="Web-{30F5FDD8-B3F8-CFBA-74BD-0479CBFE58C0}" dt="2021-07-15T17:02:12.247" v="1377" actId="20577"/>
        <pc:sldMkLst>
          <pc:docMk/>
          <pc:sldMk cId="3948129691" sldId="269"/>
        </pc:sldMkLst>
        <pc:spChg chg="mod">
          <ac:chgData name="Sang Yeol Baek" userId="S::sangyeolbaek@comgenusa.com::41017a69-d405-49cd-8b3d-b8337a04db21" providerId="AD" clId="Web-{30F5FDD8-B3F8-CFBA-74BD-0479CBFE58C0}" dt="2021-07-15T17:02:12.247" v="1377" actId="20577"/>
          <ac:spMkLst>
            <pc:docMk/>
            <pc:sldMk cId="3948129691" sldId="269"/>
            <ac:spMk id="3" creationId="{EE64759E-AAC1-4561-8B8E-4912AA1BA461}"/>
          </ac:spMkLst>
        </pc:spChg>
      </pc:sldChg>
      <pc:sldChg chg="modSp">
        <pc:chgData name="Sang Yeol Baek" userId="S::sangyeolbaek@comgenusa.com::41017a69-d405-49cd-8b3d-b8337a04db21" providerId="AD" clId="Web-{30F5FDD8-B3F8-CFBA-74BD-0479CBFE58C0}" dt="2021-07-15T22:42:24.311" v="2812" actId="1076"/>
        <pc:sldMkLst>
          <pc:docMk/>
          <pc:sldMk cId="27206224" sldId="270"/>
        </pc:sldMkLst>
        <pc:spChg chg="mod">
          <ac:chgData name="Sang Yeol Baek" userId="S::sangyeolbaek@comgenusa.com::41017a69-d405-49cd-8b3d-b8337a04db21" providerId="AD" clId="Web-{30F5FDD8-B3F8-CFBA-74BD-0479CBFE58C0}" dt="2021-07-15T22:42:24.311" v="2812" actId="1076"/>
          <ac:spMkLst>
            <pc:docMk/>
            <pc:sldMk cId="27206224" sldId="270"/>
            <ac:spMk id="5" creationId="{0A0158E4-A10D-4A7F-9844-6E38A7039873}"/>
          </ac:spMkLst>
        </pc:spChg>
      </pc:sldChg>
      <pc:sldChg chg="addSp delSp modSp del">
        <pc:chgData name="Sang Yeol Baek" userId="S::sangyeolbaek@comgenusa.com::41017a69-d405-49cd-8b3d-b8337a04db21" providerId="AD" clId="Web-{30F5FDD8-B3F8-CFBA-74BD-0479CBFE58C0}" dt="2021-07-15T19:31:05.836" v="1739"/>
        <pc:sldMkLst>
          <pc:docMk/>
          <pc:sldMk cId="2047104780" sldId="272"/>
        </pc:sldMkLst>
        <pc:picChg chg="add mod">
          <ac:chgData name="Sang Yeol Baek" userId="S::sangyeolbaek@comgenusa.com::41017a69-d405-49cd-8b3d-b8337a04db21" providerId="AD" clId="Web-{30F5FDD8-B3F8-CFBA-74BD-0479CBFE58C0}" dt="2021-07-15T19:29:12.001" v="1723" actId="1076"/>
          <ac:picMkLst>
            <pc:docMk/>
            <pc:sldMk cId="2047104780" sldId="272"/>
            <ac:picMk id="2" creationId="{77764FF1-28CA-4DEF-B4D0-8BE687E35331}"/>
          </ac:picMkLst>
        </pc:picChg>
        <pc:picChg chg="del">
          <ac:chgData name="Sang Yeol Baek" userId="S::sangyeolbaek@comgenusa.com::41017a69-d405-49cd-8b3d-b8337a04db21" providerId="AD" clId="Web-{30F5FDD8-B3F8-CFBA-74BD-0479CBFE58C0}" dt="2021-07-15T19:29:09.579" v="1722"/>
          <ac:picMkLst>
            <pc:docMk/>
            <pc:sldMk cId="2047104780" sldId="272"/>
            <ac:picMk id="6" creationId="{44874B91-5EB8-41ED-9CBB-8E3CD05AB11F}"/>
          </ac:picMkLst>
        </pc:picChg>
      </pc:sldChg>
      <pc:sldChg chg="modSp">
        <pc:chgData name="Sang Yeol Baek" userId="S::sangyeolbaek@comgenusa.com::41017a69-d405-49cd-8b3d-b8337a04db21" providerId="AD" clId="Web-{30F5FDD8-B3F8-CFBA-74BD-0479CBFE58C0}" dt="2021-07-15T20:00:53.636" v="1919" actId="20577"/>
        <pc:sldMkLst>
          <pc:docMk/>
          <pc:sldMk cId="1700427026" sldId="274"/>
        </pc:sldMkLst>
        <pc:spChg chg="mod">
          <ac:chgData name="Sang Yeol Baek" userId="S::sangyeolbaek@comgenusa.com::41017a69-d405-49cd-8b3d-b8337a04db21" providerId="AD" clId="Web-{30F5FDD8-B3F8-CFBA-74BD-0479CBFE58C0}" dt="2021-07-15T20:00:53.636" v="1919" actId="20577"/>
          <ac:spMkLst>
            <pc:docMk/>
            <pc:sldMk cId="1700427026" sldId="274"/>
            <ac:spMk id="5" creationId="{0A0158E4-A10D-4A7F-9844-6E38A7039873}"/>
          </ac:spMkLst>
        </pc:spChg>
      </pc:sldChg>
      <pc:sldChg chg="addSp delSp modSp">
        <pc:chgData name="Sang Yeol Baek" userId="S::sangyeolbaek@comgenusa.com::41017a69-d405-49cd-8b3d-b8337a04db21" providerId="AD" clId="Web-{30F5FDD8-B3F8-CFBA-74BD-0479CBFE58C0}" dt="2021-07-15T20:45:25.412" v="2317" actId="20577"/>
        <pc:sldMkLst>
          <pc:docMk/>
          <pc:sldMk cId="3025979409" sldId="275"/>
        </pc:sldMkLst>
        <pc:spChg chg="del">
          <ac:chgData name="Sang Yeol Baek" userId="S::sangyeolbaek@comgenusa.com::41017a69-d405-49cd-8b3d-b8337a04db21" providerId="AD" clId="Web-{30F5FDD8-B3F8-CFBA-74BD-0479CBFE58C0}" dt="2021-07-15T20:36:23.300" v="2152"/>
          <ac:spMkLst>
            <pc:docMk/>
            <pc:sldMk cId="3025979409" sldId="275"/>
            <ac:spMk id="2" creationId="{8831F545-AAE2-4411-876E-591208174D5A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20:36:26.972" v="2153"/>
          <ac:spMkLst>
            <pc:docMk/>
            <pc:sldMk cId="3025979409" sldId="275"/>
            <ac:spMk id="3" creationId="{370CF905-B793-4C78-811D-38DAD0A25238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37:40.758" v="2162" actId="14100"/>
          <ac:spMkLst>
            <pc:docMk/>
            <pc:sldMk cId="3025979409" sldId="275"/>
            <ac:spMk id="7" creationId="{5B28FFBC-DCC9-4772-A163-68795FF82B1C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20:36:12.018" v="2148"/>
          <ac:spMkLst>
            <pc:docMk/>
            <pc:sldMk cId="3025979409" sldId="275"/>
            <ac:spMk id="9" creationId="{BE1C9F5A-AB20-4C64-8D47-0BC155097646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38:27.792" v="2170"/>
          <ac:spMkLst>
            <pc:docMk/>
            <pc:sldMk cId="3025979409" sldId="275"/>
            <ac:spMk id="10" creationId="{8D1E36A0-A74B-448E-9206-A5FCB905712F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20:45:25.412" v="2317" actId="20577"/>
          <ac:spMkLst>
            <pc:docMk/>
            <pc:sldMk cId="3025979409" sldId="275"/>
            <ac:spMk id="11" creationId="{73EE9A6D-D23B-40AC-A954-EBC9B78E1ED6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39:20.874" v="2181" actId="14100"/>
          <ac:spMkLst>
            <pc:docMk/>
            <pc:sldMk cId="3025979409" sldId="275"/>
            <ac:spMk id="12" creationId="{92088C84-1BE8-4281-8AD9-A83B955022E2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20:36:23.300" v="2151"/>
          <ac:spMkLst>
            <pc:docMk/>
            <pc:sldMk cId="3025979409" sldId="275"/>
            <ac:spMk id="14" creationId="{56CC2A4C-DBB2-43B0-B3B9-D77877C80981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20:41:28.257" v="2203" actId="1076"/>
          <ac:spMkLst>
            <pc:docMk/>
            <pc:sldMk cId="3025979409" sldId="275"/>
            <ac:spMk id="16" creationId="{5EE4DD03-158C-4CA7-9C45-BF070C5DA92F}"/>
          </ac:spMkLst>
        </pc:spChg>
        <pc:spChg chg="del">
          <ac:chgData name="Sang Yeol Baek" userId="S::sangyeolbaek@comgenusa.com::41017a69-d405-49cd-8b3d-b8337a04db21" providerId="AD" clId="Web-{30F5FDD8-B3F8-CFBA-74BD-0479CBFE58C0}" dt="2021-07-15T20:36:12.018" v="2147"/>
          <ac:spMkLst>
            <pc:docMk/>
            <pc:sldMk cId="3025979409" sldId="275"/>
            <ac:spMk id="17" creationId="{36B5FB0F-5EBA-456C-956D-01E3A6144923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38:55.232" v="2176" actId="1076"/>
          <ac:spMkLst>
            <pc:docMk/>
            <pc:sldMk cId="3025979409" sldId="275"/>
            <ac:spMk id="20" creationId="{19F9B11D-01FE-4A59-9D23-C53EEE0340CF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20:43:44.969" v="2237" actId="1076"/>
          <ac:spMkLst>
            <pc:docMk/>
            <pc:sldMk cId="3025979409" sldId="275"/>
            <ac:spMk id="21" creationId="{26497673-A475-478F-864C-50D9C294F278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40:43.738" v="2195" actId="14100"/>
          <ac:spMkLst>
            <pc:docMk/>
            <pc:sldMk cId="3025979409" sldId="275"/>
            <ac:spMk id="23" creationId="{B0682409-E6DF-4C3D-8251-4DC07FF02ABB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44:40.300" v="2304" actId="1076"/>
          <ac:spMkLst>
            <pc:docMk/>
            <pc:sldMk cId="3025979409" sldId="275"/>
            <ac:spMk id="24" creationId="{2A10544D-18BA-4385-B9CD-80CD45B30880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43:29.577" v="2236" actId="1076"/>
          <ac:spMkLst>
            <pc:docMk/>
            <pc:sldMk cId="3025979409" sldId="275"/>
            <ac:spMk id="25" creationId="{9A268373-6506-4983-896E-13C106B6CA6E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0:44:47.801" v="2307" actId="14100"/>
          <ac:spMkLst>
            <pc:docMk/>
            <pc:sldMk cId="3025979409" sldId="275"/>
            <ac:spMk id="27" creationId="{435BF92F-D3DF-4249-9F5B-DB603FF818D4}"/>
          </ac:spMkLst>
        </pc:spChg>
        <pc:picChg chg="del">
          <ac:chgData name="Sang Yeol Baek" userId="S::sangyeolbaek@comgenusa.com::41017a69-d405-49cd-8b3d-b8337a04db21" providerId="AD" clId="Web-{30F5FDD8-B3F8-CFBA-74BD-0479CBFE58C0}" dt="2021-07-15T20:36:04.659" v="2146"/>
          <ac:picMkLst>
            <pc:docMk/>
            <pc:sldMk cId="3025979409" sldId="275"/>
            <ac:picMk id="4" creationId="{D50F8B2C-01CF-4251-A150-D15DC86EC3CB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20:37:06.928" v="2159" actId="1076"/>
          <ac:picMkLst>
            <pc:docMk/>
            <pc:sldMk cId="3025979409" sldId="275"/>
            <ac:picMk id="6" creationId="{C4B8C1C4-475A-4629-B9EA-450022705AF7}"/>
          </ac:picMkLst>
        </pc:picChg>
        <pc:picChg chg="del mod">
          <ac:chgData name="Sang Yeol Baek" userId="S::sangyeolbaek@comgenusa.com::41017a69-d405-49cd-8b3d-b8337a04db21" providerId="AD" clId="Web-{30F5FDD8-B3F8-CFBA-74BD-0479CBFE58C0}" dt="2021-07-15T20:36:18.519" v="2150"/>
          <ac:picMkLst>
            <pc:docMk/>
            <pc:sldMk cId="3025979409" sldId="275"/>
            <ac:picMk id="8" creationId="{F45E2C0E-56BE-4293-9ED7-F9F9268CD855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20:40:04.299" v="2188" actId="1076"/>
          <ac:picMkLst>
            <pc:docMk/>
            <pc:sldMk cId="3025979409" sldId="275"/>
            <ac:picMk id="22" creationId="{7171D8EB-8E28-4087-8104-6A315D6413EA}"/>
          </ac:picMkLst>
        </pc:picChg>
        <pc:cxnChg chg="mod">
          <ac:chgData name="Sang Yeol Baek" userId="S::sangyeolbaek@comgenusa.com::41017a69-d405-49cd-8b3d-b8337a04db21" providerId="AD" clId="Web-{30F5FDD8-B3F8-CFBA-74BD-0479CBFE58C0}" dt="2021-07-15T20:22:43.046" v="2076" actId="14100"/>
          <ac:cxnSpMkLst>
            <pc:docMk/>
            <pc:sldMk cId="3025979409" sldId="275"/>
            <ac:cxnSpMk id="5" creationId="{09C5A99A-6C08-4F87-BCC1-9A42DF18FA54}"/>
          </ac:cxnSpMkLst>
        </pc:cxnChg>
        <pc:cxnChg chg="mod ord">
          <ac:chgData name="Sang Yeol Baek" userId="S::sangyeolbaek@comgenusa.com::41017a69-d405-49cd-8b3d-b8337a04db21" providerId="AD" clId="Web-{30F5FDD8-B3F8-CFBA-74BD-0479CBFE58C0}" dt="2021-07-15T20:41:24.054" v="2202" actId="14100"/>
          <ac:cxnSpMkLst>
            <pc:docMk/>
            <pc:sldMk cId="3025979409" sldId="275"/>
            <ac:cxnSpMk id="15" creationId="{0C309E9C-C660-469B-86CB-B2835E5F43ED}"/>
          </ac:cxnSpMkLst>
        </pc:cxnChg>
        <pc:cxnChg chg="mod ord">
          <ac:chgData name="Sang Yeol Baek" userId="S::sangyeolbaek@comgenusa.com::41017a69-d405-49cd-8b3d-b8337a04db21" providerId="AD" clId="Web-{30F5FDD8-B3F8-CFBA-74BD-0479CBFE58C0}" dt="2021-07-15T20:43:48.547" v="2238" actId="14100"/>
          <ac:cxnSpMkLst>
            <pc:docMk/>
            <pc:sldMk cId="3025979409" sldId="275"/>
            <ac:cxnSpMk id="18" creationId="{A3E2492C-E7E1-42C4-B4F5-C390DDA21CF8}"/>
          </ac:cxnSpMkLst>
        </pc:cxnChg>
        <pc:cxnChg chg="add mod">
          <ac:chgData name="Sang Yeol Baek" userId="S::sangyeolbaek@comgenusa.com::41017a69-d405-49cd-8b3d-b8337a04db21" providerId="AD" clId="Web-{30F5FDD8-B3F8-CFBA-74BD-0479CBFE58C0}" dt="2021-07-15T20:42:59.919" v="2215" actId="14100"/>
          <ac:cxnSpMkLst>
            <pc:docMk/>
            <pc:sldMk cId="3025979409" sldId="275"/>
            <ac:cxnSpMk id="26" creationId="{B8A689A7-76D4-400A-BDAE-D707D4CE998A}"/>
          </ac:cxnSpMkLst>
        </pc:cxnChg>
      </pc:sldChg>
      <pc:sldChg chg="addSp modSp">
        <pc:chgData name="Sang Yeol Baek" userId="S::sangyeolbaek@comgenusa.com::41017a69-d405-49cd-8b3d-b8337a04db21" providerId="AD" clId="Web-{30F5FDD8-B3F8-CFBA-74BD-0479CBFE58C0}" dt="2021-07-15T22:38:57.091" v="2805" actId="1076"/>
        <pc:sldMkLst>
          <pc:docMk/>
          <pc:sldMk cId="4195731676" sldId="276"/>
        </pc:sldMkLst>
        <pc:spChg chg="mod">
          <ac:chgData name="Sang Yeol Baek" userId="S::sangyeolbaek@comgenusa.com::41017a69-d405-49cd-8b3d-b8337a04db21" providerId="AD" clId="Web-{30F5FDD8-B3F8-CFBA-74BD-0479CBFE58C0}" dt="2021-07-15T22:38:44.309" v="2803" actId="20577"/>
          <ac:spMkLst>
            <pc:docMk/>
            <pc:sldMk cId="4195731676" sldId="276"/>
            <ac:spMk id="8" creationId="{2E7E54EB-4A79-4F58-A301-0DC7ECD67DBC}"/>
          </ac:spMkLst>
        </pc:spChg>
        <pc:picChg chg="add mod">
          <ac:chgData name="Sang Yeol Baek" userId="S::sangyeolbaek@comgenusa.com::41017a69-d405-49cd-8b3d-b8337a04db21" providerId="AD" clId="Web-{30F5FDD8-B3F8-CFBA-74BD-0479CBFE58C0}" dt="2021-07-15T22:38:57.091" v="2805" actId="1076"/>
          <ac:picMkLst>
            <pc:docMk/>
            <pc:sldMk cId="4195731676" sldId="276"/>
            <ac:picMk id="2" creationId="{E690D771-1B5B-4567-9E0C-B7E5857ED2FD}"/>
          </ac:picMkLst>
        </pc:picChg>
      </pc:sldChg>
      <pc:sldChg chg="addSp modSp">
        <pc:chgData name="Sang Yeol Baek" userId="S::sangyeolbaek@comgenusa.com::41017a69-d405-49cd-8b3d-b8337a04db21" providerId="AD" clId="Web-{30F5FDD8-B3F8-CFBA-74BD-0479CBFE58C0}" dt="2021-07-15T22:38:06.588" v="2800" actId="14100"/>
        <pc:sldMkLst>
          <pc:docMk/>
          <pc:sldMk cId="1810787583" sldId="277"/>
        </pc:sldMkLst>
        <pc:spChg chg="mod">
          <ac:chgData name="Sang Yeol Baek" userId="S::sangyeolbaek@comgenusa.com::41017a69-d405-49cd-8b3d-b8337a04db21" providerId="AD" clId="Web-{30F5FDD8-B3F8-CFBA-74BD-0479CBFE58C0}" dt="2021-07-15T22:38:06.588" v="2800" actId="14100"/>
          <ac:spMkLst>
            <pc:docMk/>
            <pc:sldMk cId="1810787583" sldId="277"/>
            <ac:spMk id="4" creationId="{380E5A27-9C0C-401C-BFB4-DF031A17AD8B}"/>
          </ac:spMkLst>
        </pc:spChg>
        <pc:picChg chg="add mod ord">
          <ac:chgData name="Sang Yeol Baek" userId="S::sangyeolbaek@comgenusa.com::41017a69-d405-49cd-8b3d-b8337a04db21" providerId="AD" clId="Web-{30F5FDD8-B3F8-CFBA-74BD-0479CBFE58C0}" dt="2021-07-15T22:38:03.963" v="2799"/>
          <ac:picMkLst>
            <pc:docMk/>
            <pc:sldMk cId="1810787583" sldId="277"/>
            <ac:picMk id="3" creationId="{EF1AAF08-C1B5-4B98-8E8A-14A7A3B4866B}"/>
          </ac:picMkLst>
        </pc:picChg>
      </pc:sldChg>
      <pc:sldChg chg="del">
        <pc:chgData name="Sang Yeol Baek" userId="S::sangyeolbaek@comgenusa.com::41017a69-d405-49cd-8b3d-b8337a04db21" providerId="AD" clId="Web-{30F5FDD8-B3F8-CFBA-74BD-0479CBFE58C0}" dt="2021-07-15T20:53:22.661" v="2400"/>
        <pc:sldMkLst>
          <pc:docMk/>
          <pc:sldMk cId="1928936145" sldId="278"/>
        </pc:sldMkLst>
      </pc:sldChg>
      <pc:sldChg chg="addSp delSp modSp">
        <pc:chgData name="Sang Yeol Baek" userId="S::sangyeolbaek@comgenusa.com::41017a69-d405-49cd-8b3d-b8337a04db21" providerId="AD" clId="Web-{30F5FDD8-B3F8-CFBA-74BD-0479CBFE58C0}" dt="2021-07-15T21:06:15.428" v="2594" actId="20577"/>
        <pc:sldMkLst>
          <pc:docMk/>
          <pc:sldMk cId="3980589323" sldId="279"/>
        </pc:sldMkLst>
        <pc:spChg chg="add del mod">
          <ac:chgData name="Sang Yeol Baek" userId="S::sangyeolbaek@comgenusa.com::41017a69-d405-49cd-8b3d-b8337a04db21" providerId="AD" clId="Web-{30F5FDD8-B3F8-CFBA-74BD-0479CBFE58C0}" dt="2021-07-15T21:00:29.172" v="2533"/>
          <ac:spMkLst>
            <pc:docMk/>
            <pc:sldMk cId="3980589323" sldId="279"/>
            <ac:spMk id="3" creationId="{0177B5CB-F2BD-4E9A-9A50-809944282360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1:06:03.131" v="2592" actId="14100"/>
          <ac:spMkLst>
            <pc:docMk/>
            <pc:sldMk cId="3980589323" sldId="279"/>
            <ac:spMk id="5" creationId="{2B39B4C9-F572-4500-8E67-17AD89D15F92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21:06:05.740" v="2593" actId="14100"/>
          <ac:spMkLst>
            <pc:docMk/>
            <pc:sldMk cId="3980589323" sldId="279"/>
            <ac:spMk id="6" creationId="{8DEFF3FE-65BB-4C29-8CAF-A5B723A226BE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21:06:15.428" v="2594" actId="20577"/>
          <ac:spMkLst>
            <pc:docMk/>
            <pc:sldMk cId="3980589323" sldId="279"/>
            <ac:spMk id="14" creationId="{61970E3E-5E14-4D48-BCA3-F43815427395}"/>
          </ac:spMkLst>
        </pc:spChg>
        <pc:picChg chg="add mod">
          <ac:chgData name="Sang Yeol Baek" userId="S::sangyeolbaek@comgenusa.com::41017a69-d405-49cd-8b3d-b8337a04db21" providerId="AD" clId="Web-{30F5FDD8-B3F8-CFBA-74BD-0479CBFE58C0}" dt="2021-07-15T21:00:37.485" v="2535" actId="1076"/>
          <ac:picMkLst>
            <pc:docMk/>
            <pc:sldMk cId="3980589323" sldId="279"/>
            <ac:picMk id="2" creationId="{FEED484C-69EE-44CC-9840-CE976AFAEB1D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21:02:49.212" v="2585" actId="14100"/>
          <ac:picMkLst>
            <pc:docMk/>
            <pc:sldMk cId="3980589323" sldId="279"/>
            <ac:picMk id="4" creationId="{90F3571C-1835-4D65-BFB6-693381701849}"/>
          </ac:picMkLst>
        </pc:picChg>
        <pc:picChg chg="del mod">
          <ac:chgData name="Sang Yeol Baek" userId="S::sangyeolbaek@comgenusa.com::41017a69-d405-49cd-8b3d-b8337a04db21" providerId="AD" clId="Web-{30F5FDD8-B3F8-CFBA-74BD-0479CBFE58C0}" dt="2021-07-15T21:00:31.438" v="2534"/>
          <ac:picMkLst>
            <pc:docMk/>
            <pc:sldMk cId="3980589323" sldId="279"/>
            <ac:picMk id="8" creationId="{7D3D3447-99FE-494E-A0E2-B4BEBC8D9185}"/>
          </ac:picMkLst>
        </pc:picChg>
        <pc:picChg chg="del">
          <ac:chgData name="Sang Yeol Baek" userId="S::sangyeolbaek@comgenusa.com::41017a69-d405-49cd-8b3d-b8337a04db21" providerId="AD" clId="Web-{30F5FDD8-B3F8-CFBA-74BD-0479CBFE58C0}" dt="2021-07-15T20:51:19.310" v="2321"/>
          <ac:picMkLst>
            <pc:docMk/>
            <pc:sldMk cId="3980589323" sldId="279"/>
            <ac:picMk id="12" creationId="{27819EDE-3ACE-4895-B347-5EC55C7003CF}"/>
          </ac:picMkLst>
        </pc:picChg>
      </pc:sldChg>
      <pc:sldChg chg="modSp">
        <pc:chgData name="Sang Yeol Baek" userId="S::sangyeolbaek@comgenusa.com::41017a69-d405-49cd-8b3d-b8337a04db21" providerId="AD" clId="Web-{30F5FDD8-B3F8-CFBA-74BD-0479CBFE58C0}" dt="2021-07-15T22:44:07.585" v="2817" actId="20577"/>
        <pc:sldMkLst>
          <pc:docMk/>
          <pc:sldMk cId="1031221773" sldId="285"/>
        </pc:sldMkLst>
        <pc:spChg chg="mod">
          <ac:chgData name="Sang Yeol Baek" userId="S::sangyeolbaek@comgenusa.com::41017a69-d405-49cd-8b3d-b8337a04db21" providerId="AD" clId="Web-{30F5FDD8-B3F8-CFBA-74BD-0479CBFE58C0}" dt="2021-07-15T22:44:07.585" v="2817" actId="20577"/>
          <ac:spMkLst>
            <pc:docMk/>
            <pc:sldMk cId="1031221773" sldId="285"/>
            <ac:spMk id="4" creationId="{B114863E-F704-446D-A610-063D9986D03F}"/>
          </ac:spMkLst>
        </pc:spChg>
      </pc:sldChg>
      <pc:sldChg chg="modSp">
        <pc:chgData name="Sang Yeol Baek" userId="S::sangyeolbaek@comgenusa.com::41017a69-d405-49cd-8b3d-b8337a04db21" providerId="AD" clId="Web-{30F5FDD8-B3F8-CFBA-74BD-0479CBFE58C0}" dt="2021-07-15T22:44:50.775" v="2819" actId="20577"/>
        <pc:sldMkLst>
          <pc:docMk/>
          <pc:sldMk cId="1533101924" sldId="289"/>
        </pc:sldMkLst>
        <pc:spChg chg="mod">
          <ac:chgData name="Sang Yeol Baek" userId="S::sangyeolbaek@comgenusa.com::41017a69-d405-49cd-8b3d-b8337a04db21" providerId="AD" clId="Web-{30F5FDD8-B3F8-CFBA-74BD-0479CBFE58C0}" dt="2021-07-15T22:44:50.775" v="2819" actId="20577"/>
          <ac:spMkLst>
            <pc:docMk/>
            <pc:sldMk cId="1533101924" sldId="289"/>
            <ac:spMk id="4" creationId="{CBCAB129-3C17-41BF-A061-59D704228F9C}"/>
          </ac:spMkLst>
        </pc:spChg>
      </pc:sldChg>
      <pc:sldChg chg="modSp">
        <pc:chgData name="Sang Yeol Baek" userId="S::sangyeolbaek@comgenusa.com::41017a69-d405-49cd-8b3d-b8337a04db21" providerId="AD" clId="Web-{30F5FDD8-B3F8-CFBA-74BD-0479CBFE58C0}" dt="2021-07-15T22:44:31.649" v="2818" actId="20577"/>
        <pc:sldMkLst>
          <pc:docMk/>
          <pc:sldMk cId="3415662998" sldId="295"/>
        </pc:sldMkLst>
        <pc:spChg chg="mod">
          <ac:chgData name="Sang Yeol Baek" userId="S::sangyeolbaek@comgenusa.com::41017a69-d405-49cd-8b3d-b8337a04db21" providerId="AD" clId="Web-{30F5FDD8-B3F8-CFBA-74BD-0479CBFE58C0}" dt="2021-07-15T22:44:31.649" v="2818" actId="20577"/>
          <ac:spMkLst>
            <pc:docMk/>
            <pc:sldMk cId="3415662998" sldId="295"/>
            <ac:spMk id="4" creationId="{CBCAB129-3C17-41BF-A061-59D704228F9C}"/>
          </ac:spMkLst>
        </pc:spChg>
      </pc:sldChg>
      <pc:sldChg chg="addSp delSp modSp">
        <pc:chgData name="Sang Yeol Baek" userId="S::sangyeolbaek@comgenusa.com::41017a69-d405-49cd-8b3d-b8337a04db21" providerId="AD" clId="Web-{30F5FDD8-B3F8-CFBA-74BD-0479CBFE58C0}" dt="2021-07-15T22:25:12.385" v="2789" actId="20577"/>
        <pc:sldMkLst>
          <pc:docMk/>
          <pc:sldMk cId="1172786999" sldId="301"/>
        </pc:sldMkLst>
        <pc:spChg chg="mod">
          <ac:chgData name="Sang Yeol Baek" userId="S::sangyeolbaek@comgenusa.com::41017a69-d405-49cd-8b3d-b8337a04db21" providerId="AD" clId="Web-{30F5FDD8-B3F8-CFBA-74BD-0479CBFE58C0}" dt="2021-07-15T22:25:12.385" v="2789" actId="20577"/>
          <ac:spMkLst>
            <pc:docMk/>
            <pc:sldMk cId="1172786999" sldId="301"/>
            <ac:spMk id="4" creationId="{2BF7B656-B0EA-4F74-B98F-14FA9B71B1C6}"/>
          </ac:spMkLst>
        </pc:spChg>
        <pc:spChg chg="add del">
          <ac:chgData name="Sang Yeol Baek" userId="S::sangyeolbaek@comgenusa.com::41017a69-d405-49cd-8b3d-b8337a04db21" providerId="AD" clId="Web-{30F5FDD8-B3F8-CFBA-74BD-0479CBFE58C0}" dt="2021-07-15T22:24:42.430" v="2775"/>
          <ac:spMkLst>
            <pc:docMk/>
            <pc:sldMk cId="1172786999" sldId="301"/>
            <ac:spMk id="6" creationId="{43A0394C-CB6D-4C87-B067-5BD0C3F3034D}"/>
          </ac:spMkLst>
        </pc:spChg>
        <pc:picChg chg="mod">
          <ac:chgData name="Sang Yeol Baek" userId="S::sangyeolbaek@comgenusa.com::41017a69-d405-49cd-8b3d-b8337a04db21" providerId="AD" clId="Web-{30F5FDD8-B3F8-CFBA-74BD-0479CBFE58C0}" dt="2021-07-15T22:24:50.477" v="2778" actId="1076"/>
          <ac:picMkLst>
            <pc:docMk/>
            <pc:sldMk cId="1172786999" sldId="301"/>
            <ac:picMk id="3" creationId="{8EFA3C9D-C7A5-4036-A3C9-15A2A340B2C1}"/>
          </ac:picMkLst>
        </pc:picChg>
        <pc:picChg chg="mod">
          <ac:chgData name="Sang Yeol Baek" userId="S::sangyeolbaek@comgenusa.com::41017a69-d405-49cd-8b3d-b8337a04db21" providerId="AD" clId="Web-{30F5FDD8-B3F8-CFBA-74BD-0479CBFE58C0}" dt="2021-07-15T22:24:52.227" v="2779" actId="1076"/>
          <ac:picMkLst>
            <pc:docMk/>
            <pc:sldMk cId="1172786999" sldId="301"/>
            <ac:picMk id="8" creationId="{B4367A98-EDC8-4B91-8D45-EFB097665AC5}"/>
          </ac:picMkLst>
        </pc:picChg>
      </pc:sldChg>
      <pc:sldChg chg="modSp">
        <pc:chgData name="Sang Yeol Baek" userId="S::sangyeolbaek@comgenusa.com::41017a69-d405-49cd-8b3d-b8337a04db21" providerId="AD" clId="Web-{30F5FDD8-B3F8-CFBA-74BD-0479CBFE58C0}" dt="2021-07-15T22:25:24.995" v="2791" actId="20577"/>
        <pc:sldMkLst>
          <pc:docMk/>
          <pc:sldMk cId="2591181624" sldId="305"/>
        </pc:sldMkLst>
        <pc:spChg chg="mod">
          <ac:chgData name="Sang Yeol Baek" userId="S::sangyeolbaek@comgenusa.com::41017a69-d405-49cd-8b3d-b8337a04db21" providerId="AD" clId="Web-{30F5FDD8-B3F8-CFBA-74BD-0479CBFE58C0}" dt="2021-07-15T22:25:24.995" v="2791" actId="20577"/>
          <ac:spMkLst>
            <pc:docMk/>
            <pc:sldMk cId="2591181624" sldId="305"/>
            <ac:spMk id="4" creationId="{2BF7B656-B0EA-4F74-B98F-14FA9B71B1C6}"/>
          </ac:spMkLst>
        </pc:spChg>
      </pc:sldChg>
      <pc:sldChg chg="modSp">
        <pc:chgData name="Sang Yeol Baek" userId="S::sangyeolbaek@comgenusa.com::41017a69-d405-49cd-8b3d-b8337a04db21" providerId="AD" clId="Web-{30F5FDD8-B3F8-CFBA-74BD-0479CBFE58C0}" dt="2021-07-15T22:23:11.612" v="2773" actId="20577"/>
        <pc:sldMkLst>
          <pc:docMk/>
          <pc:sldMk cId="2442850238" sldId="306"/>
        </pc:sldMkLst>
        <pc:spChg chg="mod">
          <ac:chgData name="Sang Yeol Baek" userId="S::sangyeolbaek@comgenusa.com::41017a69-d405-49cd-8b3d-b8337a04db21" providerId="AD" clId="Web-{30F5FDD8-B3F8-CFBA-74BD-0479CBFE58C0}" dt="2021-07-15T22:23:11.612" v="2773" actId="20577"/>
          <ac:spMkLst>
            <pc:docMk/>
            <pc:sldMk cId="2442850238" sldId="306"/>
            <ac:spMk id="4" creationId="{2BF7B656-B0EA-4F74-B98F-14FA9B71B1C6}"/>
          </ac:spMkLst>
        </pc:spChg>
      </pc:sldChg>
      <pc:sldChg chg="modSp">
        <pc:chgData name="Sang Yeol Baek" userId="S::sangyeolbaek@comgenusa.com::41017a69-d405-49cd-8b3d-b8337a04db21" providerId="AD" clId="Web-{30F5FDD8-B3F8-CFBA-74BD-0479CBFE58C0}" dt="2021-07-15T19:50:13.814" v="1911" actId="20577"/>
        <pc:sldMkLst>
          <pc:docMk/>
          <pc:sldMk cId="2605413137" sldId="307"/>
        </pc:sldMkLst>
        <pc:spChg chg="mod">
          <ac:chgData name="Sang Yeol Baek" userId="S::sangyeolbaek@comgenusa.com::41017a69-d405-49cd-8b3d-b8337a04db21" providerId="AD" clId="Web-{30F5FDD8-B3F8-CFBA-74BD-0479CBFE58C0}" dt="2021-07-15T19:50:13.814" v="1911" actId="20577"/>
          <ac:spMkLst>
            <pc:docMk/>
            <pc:sldMk cId="2605413137" sldId="307"/>
            <ac:spMk id="8" creationId="{2E7E54EB-4A79-4F58-A301-0DC7ECD67DBC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9:49:24.936" v="1879" actId="20577"/>
          <ac:spMkLst>
            <pc:docMk/>
            <pc:sldMk cId="2605413137" sldId="307"/>
            <ac:spMk id="17" creationId="{7536D13F-3BE2-4C88-966C-79D22A449E2A}"/>
          </ac:spMkLst>
        </pc:spChg>
      </pc:sldChg>
      <pc:sldChg chg="addSp delSp modSp">
        <pc:chgData name="Sang Yeol Baek" userId="S::sangyeolbaek@comgenusa.com::41017a69-d405-49cd-8b3d-b8337a04db21" providerId="AD" clId="Web-{30F5FDD8-B3F8-CFBA-74BD-0479CBFE58C0}" dt="2021-07-15T16:57:22.776" v="1358" actId="20577"/>
        <pc:sldMkLst>
          <pc:docMk/>
          <pc:sldMk cId="286517600" sldId="311"/>
        </pc:sldMkLst>
        <pc:spChg chg="add mod">
          <ac:chgData name="Sang Yeol Baek" userId="S::sangyeolbaek@comgenusa.com::41017a69-d405-49cd-8b3d-b8337a04db21" providerId="AD" clId="Web-{30F5FDD8-B3F8-CFBA-74BD-0479CBFE58C0}" dt="2021-07-15T16:07:58.406" v="882" actId="14100"/>
          <ac:spMkLst>
            <pc:docMk/>
            <pc:sldMk cId="286517600" sldId="311"/>
            <ac:spMk id="5" creationId="{BDC6ADF6-AC33-409A-93D1-D6930BA00923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7:51.015" v="880" actId="14100"/>
          <ac:spMkLst>
            <pc:docMk/>
            <pc:sldMk cId="286517600" sldId="311"/>
            <ac:spMk id="7" creationId="{F854F3CC-7980-4B66-84F8-607423DEC86A}"/>
          </ac:spMkLst>
        </pc:spChg>
        <pc:spChg chg="mod">
          <ac:chgData name="Sang Yeol Baek" userId="S::sangyeolbaek@comgenusa.com::41017a69-d405-49cd-8b3d-b8337a04db21" providerId="AD" clId="Web-{30F5FDD8-B3F8-CFBA-74BD-0479CBFE58C0}" dt="2021-07-15T16:57:22.776" v="1358" actId="20577"/>
          <ac:spMkLst>
            <pc:docMk/>
            <pc:sldMk cId="286517600" sldId="311"/>
            <ac:spMk id="8" creationId="{2E7E54EB-4A79-4F58-A301-0DC7ECD67DBC}"/>
          </ac:spMkLst>
        </pc:spChg>
        <pc:picChg chg="add del mod">
          <ac:chgData name="Sang Yeol Baek" userId="S::sangyeolbaek@comgenusa.com::41017a69-d405-49cd-8b3d-b8337a04db21" providerId="AD" clId="Web-{30F5FDD8-B3F8-CFBA-74BD-0479CBFE58C0}" dt="2021-07-15T16:01:10.489" v="675"/>
          <ac:picMkLst>
            <pc:docMk/>
            <pc:sldMk cId="286517600" sldId="311"/>
            <ac:picMk id="2" creationId="{CA432410-1C71-40E4-BCE7-71DB726BA05A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16:05:08.881" v="824" actId="1076"/>
          <ac:picMkLst>
            <pc:docMk/>
            <pc:sldMk cId="286517600" sldId="311"/>
            <ac:picMk id="4" creationId="{721BBA6F-1652-41A2-8D34-3F2540AB73B1}"/>
          </ac:picMkLst>
        </pc:picChg>
      </pc:sldChg>
      <pc:sldChg chg="addSp modSp">
        <pc:chgData name="Sang Yeol Baek" userId="S::sangyeolbaek@comgenusa.com::41017a69-d405-49cd-8b3d-b8337a04db21" providerId="AD" clId="Web-{30F5FDD8-B3F8-CFBA-74BD-0479CBFE58C0}" dt="2021-07-15T16:07:17.091" v="873" actId="1076"/>
        <pc:sldMkLst>
          <pc:docMk/>
          <pc:sldMk cId="3017291664" sldId="312"/>
        </pc:sldMkLst>
        <pc:spChg chg="mod">
          <ac:chgData name="Sang Yeol Baek" userId="S::sangyeolbaek@comgenusa.com::41017a69-d405-49cd-8b3d-b8337a04db21" providerId="AD" clId="Web-{30F5FDD8-B3F8-CFBA-74BD-0479CBFE58C0}" dt="2021-07-15T15:45:44.880" v="452" actId="20577"/>
          <ac:spMkLst>
            <pc:docMk/>
            <pc:sldMk cId="3017291664" sldId="312"/>
            <ac:spMk id="8" creationId="{2E7E54EB-4A79-4F58-A301-0DC7ECD67DBC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2:19.415" v="747" actId="20577"/>
          <ac:spMkLst>
            <pc:docMk/>
            <pc:sldMk cId="3017291664" sldId="312"/>
            <ac:spMk id="9" creationId="{875CA6EA-9849-4AEE-87BC-85C01C67F8D8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5:41:30.567" v="335" actId="14100"/>
          <ac:spMkLst>
            <pc:docMk/>
            <pc:sldMk cId="3017291664" sldId="312"/>
            <ac:spMk id="11" creationId="{62565037-03A5-4A77-81AA-61DCA270A9A2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2:46.214" v="751" actId="14100"/>
          <ac:spMkLst>
            <pc:docMk/>
            <pc:sldMk cId="3017291664" sldId="312"/>
            <ac:spMk id="12" creationId="{8657FC23-3A5E-43F3-B64B-AEAB8BFBD776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4:08.250" v="818" actId="20577"/>
          <ac:spMkLst>
            <pc:docMk/>
            <pc:sldMk cId="3017291664" sldId="312"/>
            <ac:spMk id="14" creationId="{00EBE08A-9ADA-40D1-A7B0-B149776A441C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6:07.196" v="829" actId="14100"/>
          <ac:spMkLst>
            <pc:docMk/>
            <pc:sldMk cId="3017291664" sldId="312"/>
            <ac:spMk id="18" creationId="{DA994D1B-1C28-474F-852C-A3938A213320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7:00.371" v="869" actId="20577"/>
          <ac:spMkLst>
            <pc:docMk/>
            <pc:sldMk cId="3017291664" sldId="312"/>
            <ac:spMk id="19" creationId="{B91F360C-861D-4EB5-B5AC-99E128EB82D9}"/>
          </ac:spMkLst>
        </pc:spChg>
        <pc:spChg chg="add mod">
          <ac:chgData name="Sang Yeol Baek" userId="S::sangyeolbaek@comgenusa.com::41017a69-d405-49cd-8b3d-b8337a04db21" providerId="AD" clId="Web-{30F5FDD8-B3F8-CFBA-74BD-0479CBFE58C0}" dt="2021-07-15T16:07:17.091" v="873" actId="1076"/>
          <ac:spMkLst>
            <pc:docMk/>
            <pc:sldMk cId="3017291664" sldId="312"/>
            <ac:spMk id="21" creationId="{4B905924-E47B-469B-90FB-48FD7A1E1E11}"/>
          </ac:spMkLst>
        </pc:spChg>
        <pc:picChg chg="mod">
          <ac:chgData name="Sang Yeol Baek" userId="S::sangyeolbaek@comgenusa.com::41017a69-d405-49cd-8b3d-b8337a04db21" providerId="AD" clId="Web-{30F5FDD8-B3F8-CFBA-74BD-0479CBFE58C0}" dt="2021-07-15T16:05:15.849" v="825" actId="1076"/>
          <ac:picMkLst>
            <pc:docMk/>
            <pc:sldMk cId="3017291664" sldId="312"/>
            <ac:picMk id="2" creationId="{74787B1C-A9AA-4CF5-A322-9D24EBE3EAB6}"/>
          </ac:picMkLst>
        </pc:picChg>
        <pc:picChg chg="mod">
          <ac:chgData name="Sang Yeol Baek" userId="S::sangyeolbaek@comgenusa.com::41017a69-d405-49cd-8b3d-b8337a04db21" providerId="AD" clId="Web-{30F5FDD8-B3F8-CFBA-74BD-0479CBFE58C0}" dt="2021-07-15T15:45:54.350" v="454" actId="1076"/>
          <ac:picMkLst>
            <pc:docMk/>
            <pc:sldMk cId="3017291664" sldId="312"/>
            <ac:picMk id="3" creationId="{E2CA41A5-222B-4242-AFCE-8257625254CA}"/>
          </ac:picMkLst>
        </pc:picChg>
        <pc:picChg chg="mod">
          <ac:chgData name="Sang Yeol Baek" userId="S::sangyeolbaek@comgenusa.com::41017a69-d405-49cd-8b3d-b8337a04db21" providerId="AD" clId="Web-{30F5FDD8-B3F8-CFBA-74BD-0479CBFE58C0}" dt="2021-07-15T15:45:54.365" v="455" actId="1076"/>
          <ac:picMkLst>
            <pc:docMk/>
            <pc:sldMk cId="3017291664" sldId="312"/>
            <ac:picMk id="4" creationId="{F869EA9C-5EB8-448B-9BE4-03E362DEF199}"/>
          </ac:picMkLst>
        </pc:picChg>
        <pc:picChg chg="mod">
          <ac:chgData name="Sang Yeol Baek" userId="S::sangyeolbaek@comgenusa.com::41017a69-d405-49cd-8b3d-b8337a04db21" providerId="AD" clId="Web-{30F5FDD8-B3F8-CFBA-74BD-0479CBFE58C0}" dt="2021-07-15T15:45:54.384" v="456" actId="1076"/>
          <ac:picMkLst>
            <pc:docMk/>
            <pc:sldMk cId="3017291664" sldId="312"/>
            <ac:picMk id="5" creationId="{D1621E88-D391-4C66-9C81-EDC767368F0E}"/>
          </ac:picMkLst>
        </pc:picChg>
        <pc:picChg chg="mod">
          <ac:chgData name="Sang Yeol Baek" userId="S::sangyeolbaek@comgenusa.com::41017a69-d405-49cd-8b3d-b8337a04db21" providerId="AD" clId="Web-{30F5FDD8-B3F8-CFBA-74BD-0479CBFE58C0}" dt="2021-07-15T15:45:54.397" v="457" actId="1076"/>
          <ac:picMkLst>
            <pc:docMk/>
            <pc:sldMk cId="3017291664" sldId="312"/>
            <ac:picMk id="6" creationId="{65CF665D-874D-4C11-A124-97FC4409C942}"/>
          </ac:picMkLst>
        </pc:picChg>
        <pc:picChg chg="add mod">
          <ac:chgData name="Sang Yeol Baek" userId="S::sangyeolbaek@comgenusa.com::41017a69-d405-49cd-8b3d-b8337a04db21" providerId="AD" clId="Web-{30F5FDD8-B3F8-CFBA-74BD-0479CBFE58C0}" dt="2021-07-15T15:20:39.280" v="192" actId="1076"/>
          <ac:picMkLst>
            <pc:docMk/>
            <pc:sldMk cId="3017291664" sldId="312"/>
            <ac:picMk id="7" creationId="{A055D500-97CB-48C8-A9FD-5EB099731362}"/>
          </ac:picMkLst>
        </pc:picChg>
        <pc:cxnChg chg="add mod">
          <ac:chgData name="Sang Yeol Baek" userId="S::sangyeolbaek@comgenusa.com::41017a69-d405-49cd-8b3d-b8337a04db21" providerId="AD" clId="Web-{30F5FDD8-B3F8-CFBA-74BD-0479CBFE58C0}" dt="2021-07-15T16:04:21.126" v="822" actId="14100"/>
          <ac:cxnSpMkLst>
            <pc:docMk/>
            <pc:sldMk cId="3017291664" sldId="312"/>
            <ac:cxnSpMk id="16" creationId="{A1143974-98D1-4804-AFF4-59BE4BE4DAFE}"/>
          </ac:cxnSpMkLst>
        </pc:cxnChg>
        <pc:cxnChg chg="add mod">
          <ac:chgData name="Sang Yeol Baek" userId="S::sangyeolbaek@comgenusa.com::41017a69-d405-49cd-8b3d-b8337a04db21" providerId="AD" clId="Web-{30F5FDD8-B3F8-CFBA-74BD-0479CBFE58C0}" dt="2021-07-15T16:04:15.313" v="821" actId="14100"/>
          <ac:cxnSpMkLst>
            <pc:docMk/>
            <pc:sldMk cId="3017291664" sldId="312"/>
            <ac:cxnSpMk id="17" creationId="{49091B98-BAA7-4FF7-9813-6F7E89C2D8FC}"/>
          </ac:cxnSpMkLst>
        </pc:cxnChg>
        <pc:cxnChg chg="add mod">
          <ac:chgData name="Sang Yeol Baek" userId="S::sangyeolbaek@comgenusa.com::41017a69-d405-49cd-8b3d-b8337a04db21" providerId="AD" clId="Web-{30F5FDD8-B3F8-CFBA-74BD-0479CBFE58C0}" dt="2021-07-15T16:06:29.494" v="839" actId="14100"/>
          <ac:cxnSpMkLst>
            <pc:docMk/>
            <pc:sldMk cId="3017291664" sldId="312"/>
            <ac:cxnSpMk id="20" creationId="{DFF2EA82-F35A-4E3F-B29B-D30E2C17960C}"/>
          </ac:cxnSpMkLst>
        </pc:cxnChg>
      </pc:sldChg>
    </pc:docChg>
  </pc:docChgLst>
  <pc:docChgLst>
    <pc:chgData name="Sang Yeol Baek" userId="S::sangyeolbaek@comgenusa.com::41017a69-d405-49cd-8b3d-b8337a04db21" providerId="AD" clId="Web-{F890B9E2-1C54-B9FE-BB11-0F6816F0D063}"/>
    <pc:docChg chg="addSld modSld">
      <pc:chgData name="Sang Yeol Baek" userId="S::sangyeolbaek@comgenusa.com::41017a69-d405-49cd-8b3d-b8337a04db21" providerId="AD" clId="Web-{F890B9E2-1C54-B9FE-BB11-0F6816F0D063}" dt="2021-06-21T23:04:07.725" v="3"/>
      <pc:docMkLst>
        <pc:docMk/>
      </pc:docMkLst>
      <pc:sldChg chg="addSp delSp modSp new">
        <pc:chgData name="Sang Yeol Baek" userId="S::sangyeolbaek@comgenusa.com::41017a69-d405-49cd-8b3d-b8337a04db21" providerId="AD" clId="Web-{F890B9E2-1C54-B9FE-BB11-0F6816F0D063}" dt="2021-06-21T23:04:07.725" v="3"/>
        <pc:sldMkLst>
          <pc:docMk/>
          <pc:sldMk cId="3314132774" sldId="297"/>
        </pc:sldMkLst>
        <pc:spChg chg="del">
          <ac:chgData name="Sang Yeol Baek" userId="S::sangyeolbaek@comgenusa.com::41017a69-d405-49cd-8b3d-b8337a04db21" providerId="AD" clId="Web-{F890B9E2-1C54-B9FE-BB11-0F6816F0D063}" dt="2021-06-21T23:04:07.725" v="3"/>
          <ac:spMkLst>
            <pc:docMk/>
            <pc:sldMk cId="3314132774" sldId="297"/>
            <ac:spMk id="2" creationId="{5A7CA3A8-7FDD-4BD1-AE0A-38E520750837}"/>
          </ac:spMkLst>
        </pc:spChg>
        <pc:picChg chg="add mod">
          <ac:chgData name="Sang Yeol Baek" userId="S::sangyeolbaek@comgenusa.com::41017a69-d405-49cd-8b3d-b8337a04db21" providerId="AD" clId="Web-{F890B9E2-1C54-B9FE-BB11-0F6816F0D063}" dt="2021-06-21T23:04:03.475" v="2" actId="1076"/>
          <ac:picMkLst>
            <pc:docMk/>
            <pc:sldMk cId="3314132774" sldId="297"/>
            <ac:picMk id="3" creationId="{152205D3-3D21-4D0C-A0CD-0AEDF8D15B6B}"/>
          </ac:picMkLst>
        </pc:picChg>
      </pc:sldChg>
    </pc:docChg>
  </pc:docChgLst>
  <pc:docChgLst>
    <pc:chgData name="Sang Yeol Baek" userId="S::sangyeolbaek@comgenusa.com::41017a69-d405-49cd-8b3d-b8337a04db21" providerId="AD" clId="Web-{96A06AEB-D8A3-3A59-6B2F-9F1BEDCE789D}"/>
    <pc:docChg chg="modSld">
      <pc:chgData name="Sang Yeol Baek" userId="S::sangyeolbaek@comgenusa.com::41017a69-d405-49cd-8b3d-b8337a04db21" providerId="AD" clId="Web-{96A06AEB-D8A3-3A59-6B2F-9F1BEDCE789D}" dt="2021-06-21T21:31:11.742" v="20" actId="14100"/>
      <pc:docMkLst>
        <pc:docMk/>
      </pc:docMkLst>
      <pc:sldChg chg="addSp delSp modSp">
        <pc:chgData name="Sang Yeol Baek" userId="S::sangyeolbaek@comgenusa.com::41017a69-d405-49cd-8b3d-b8337a04db21" providerId="AD" clId="Web-{96A06AEB-D8A3-3A59-6B2F-9F1BEDCE789D}" dt="2021-06-21T21:31:11.742" v="20" actId="14100"/>
        <pc:sldMkLst>
          <pc:docMk/>
          <pc:sldMk cId="2877468488" sldId="296"/>
        </pc:sldMkLst>
        <pc:spChg chg="add del mod">
          <ac:chgData name="Sang Yeol Baek" userId="S::sangyeolbaek@comgenusa.com::41017a69-d405-49cd-8b3d-b8337a04db21" providerId="AD" clId="Web-{96A06AEB-D8A3-3A59-6B2F-9F1BEDCE789D}" dt="2021-06-21T21:30:24.147" v="10"/>
          <ac:spMkLst>
            <pc:docMk/>
            <pc:sldMk cId="2877468488" sldId="296"/>
            <ac:spMk id="4" creationId="{3CE1539F-54A1-4081-90D5-232322910C53}"/>
          </ac:spMkLst>
        </pc:spChg>
        <pc:spChg chg="mod">
          <ac:chgData name="Sang Yeol Baek" userId="S::sangyeolbaek@comgenusa.com::41017a69-d405-49cd-8b3d-b8337a04db21" providerId="AD" clId="Web-{96A06AEB-D8A3-3A59-6B2F-9F1BEDCE789D}" dt="2021-06-21T21:30:16.553" v="6" actId="20577"/>
          <ac:spMkLst>
            <pc:docMk/>
            <pc:sldMk cId="2877468488" sldId="296"/>
            <ac:spMk id="5" creationId="{1214F573-8C4D-4F5B-B14B-64E0E1A6C042}"/>
          </ac:spMkLst>
        </pc:spChg>
        <pc:spChg chg="add mod">
          <ac:chgData name="Sang Yeol Baek" userId="S::sangyeolbaek@comgenusa.com::41017a69-d405-49cd-8b3d-b8337a04db21" providerId="AD" clId="Web-{96A06AEB-D8A3-3A59-6B2F-9F1BEDCE789D}" dt="2021-06-21T21:30:49.788" v="13" actId="14100"/>
          <ac:spMkLst>
            <pc:docMk/>
            <pc:sldMk cId="2877468488" sldId="296"/>
            <ac:spMk id="7" creationId="{230C9815-5137-443D-933D-477CB78D6000}"/>
          </ac:spMkLst>
        </pc:spChg>
        <pc:spChg chg="add mod">
          <ac:chgData name="Sang Yeol Baek" userId="S::sangyeolbaek@comgenusa.com::41017a69-d405-49cd-8b3d-b8337a04db21" providerId="AD" clId="Web-{96A06AEB-D8A3-3A59-6B2F-9F1BEDCE789D}" dt="2021-06-21T21:31:00.773" v="16" actId="14100"/>
          <ac:spMkLst>
            <pc:docMk/>
            <pc:sldMk cId="2877468488" sldId="296"/>
            <ac:spMk id="9" creationId="{AC8E5877-C08A-4520-B841-10F61D6F9867}"/>
          </ac:spMkLst>
        </pc:spChg>
        <pc:spChg chg="add mod">
          <ac:chgData name="Sang Yeol Baek" userId="S::sangyeolbaek@comgenusa.com::41017a69-d405-49cd-8b3d-b8337a04db21" providerId="AD" clId="Web-{96A06AEB-D8A3-3A59-6B2F-9F1BEDCE789D}" dt="2021-06-21T21:31:11.742" v="20" actId="14100"/>
          <ac:spMkLst>
            <pc:docMk/>
            <pc:sldMk cId="2877468488" sldId="296"/>
            <ac:spMk id="11" creationId="{6E59EA81-3BE2-4107-8BBD-618A7AB8A1D6}"/>
          </ac:spMkLst>
        </pc:spChg>
      </pc:sldChg>
    </pc:docChg>
  </pc:docChgLst>
  <pc:docChgLst>
    <pc:chgData name="Sang Yeol Baek" userId="S::sangyeolbaek@comgenusa.com::41017a69-d405-49cd-8b3d-b8337a04db21" providerId="AD" clId="Web-{33A98914-39C9-9187-844C-173F9CF11184}"/>
    <pc:docChg chg="addSld modSld">
      <pc:chgData name="Sang Yeol Baek" userId="S::sangyeolbaek@comgenusa.com::41017a69-d405-49cd-8b3d-b8337a04db21" providerId="AD" clId="Web-{33A98914-39C9-9187-844C-173F9CF11184}" dt="2021-06-15T17:47:49.359" v="1204" actId="20577"/>
      <pc:docMkLst>
        <pc:docMk/>
      </pc:docMkLst>
      <pc:sldChg chg="addSp delSp modSp">
        <pc:chgData name="Sang Yeol Baek" userId="S::sangyeolbaek@comgenusa.com::41017a69-d405-49cd-8b3d-b8337a04db21" providerId="AD" clId="Web-{33A98914-39C9-9187-844C-173F9CF11184}" dt="2021-06-15T16:12:30.512" v="225" actId="20577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33A98914-39C9-9187-844C-173F9CF11184}" dt="2021-06-15T16:12:30.512" v="225" actId="20577"/>
          <ac:spMkLst>
            <pc:docMk/>
            <pc:sldMk cId="3485742546" sldId="280"/>
            <ac:spMk id="4" creationId="{B114863E-F704-446D-A610-063D9986D03F}"/>
          </ac:spMkLst>
        </pc:spChg>
        <pc:spChg chg="mod">
          <ac:chgData name="Sang Yeol Baek" userId="S::sangyeolbaek@comgenusa.com::41017a69-d405-49cd-8b3d-b8337a04db21" providerId="AD" clId="Web-{33A98914-39C9-9187-844C-173F9CF11184}" dt="2021-06-15T15:44:34.408" v="14" actId="14100"/>
          <ac:spMkLst>
            <pc:docMk/>
            <pc:sldMk cId="3485742546" sldId="280"/>
            <ac:spMk id="7" creationId="{AEAF1387-1F01-4960-A2F9-33902E6B282B}"/>
          </ac:spMkLst>
        </pc:spChg>
        <pc:spChg chg="del">
          <ac:chgData name="Sang Yeol Baek" userId="S::sangyeolbaek@comgenusa.com::41017a69-d405-49cd-8b3d-b8337a04db21" providerId="AD" clId="Web-{33A98914-39C9-9187-844C-173F9CF11184}" dt="2021-06-15T15:44:38.486" v="15"/>
          <ac:spMkLst>
            <pc:docMk/>
            <pc:sldMk cId="3485742546" sldId="280"/>
            <ac:spMk id="8" creationId="{A2FDE178-A411-4149-8E5F-F56C6A597803}"/>
          </ac:spMkLst>
        </pc:spChg>
        <pc:spChg chg="mod">
          <ac:chgData name="Sang Yeol Baek" userId="S::sangyeolbaek@comgenusa.com::41017a69-d405-49cd-8b3d-b8337a04db21" providerId="AD" clId="Web-{33A98914-39C9-9187-844C-173F9CF11184}" dt="2021-06-15T15:45:10.034" v="34" actId="1076"/>
          <ac:spMkLst>
            <pc:docMk/>
            <pc:sldMk cId="3485742546" sldId="280"/>
            <ac:spMk id="9" creationId="{E870ED22-3B3E-43BC-A2C2-164FDD136FE2}"/>
          </ac:spMkLst>
        </pc:spChg>
        <pc:spChg chg="del">
          <ac:chgData name="Sang Yeol Baek" userId="S::sangyeolbaek@comgenusa.com::41017a69-d405-49cd-8b3d-b8337a04db21" providerId="AD" clId="Web-{33A98914-39C9-9187-844C-173F9CF11184}" dt="2021-06-15T15:44:40.673" v="16"/>
          <ac:spMkLst>
            <pc:docMk/>
            <pc:sldMk cId="3485742546" sldId="280"/>
            <ac:spMk id="10" creationId="{038C4FA5-20F0-4867-9055-BEDD91C5B589}"/>
          </ac:spMkLst>
        </pc:spChg>
        <pc:picChg chg="del">
          <ac:chgData name="Sang Yeol Baek" userId="S::sangyeolbaek@comgenusa.com::41017a69-d405-49cd-8b3d-b8337a04db21" providerId="AD" clId="Web-{33A98914-39C9-9187-844C-173F9CF11184}" dt="2021-06-15T15:43:41.672" v="2"/>
          <ac:picMkLst>
            <pc:docMk/>
            <pc:sldMk cId="3485742546" sldId="280"/>
            <ac:picMk id="3" creationId="{9CAD7985-4737-4E16-AC8E-A82F168CFD91}"/>
          </ac:picMkLst>
        </pc:picChg>
        <pc:picChg chg="add mod ord">
          <ac:chgData name="Sang Yeol Baek" userId="S::sangyeolbaek@comgenusa.com::41017a69-d405-49cd-8b3d-b8337a04db21" providerId="AD" clId="Web-{33A98914-39C9-9187-844C-173F9CF11184}" dt="2021-06-15T15:44:29.470" v="12" actId="1076"/>
          <ac:picMkLst>
            <pc:docMk/>
            <pc:sldMk cId="3485742546" sldId="280"/>
            <ac:picMk id="5" creationId="{43153788-51BC-45E3-87AB-2555836D3012}"/>
          </ac:picMkLst>
        </pc:picChg>
        <pc:cxnChg chg="del">
          <ac:chgData name="Sang Yeol Baek" userId="S::sangyeolbaek@comgenusa.com::41017a69-d405-49cd-8b3d-b8337a04db21" providerId="AD" clId="Web-{33A98914-39C9-9187-844C-173F9CF11184}" dt="2021-06-15T15:44:43.814" v="17"/>
          <ac:cxnSpMkLst>
            <pc:docMk/>
            <pc:sldMk cId="3485742546" sldId="280"/>
            <ac:cxnSpMk id="13" creationId="{DCC22533-D994-4925-ADA8-46B7DD73F09B}"/>
          </ac:cxnSpMkLst>
        </pc:cxnChg>
      </pc:sldChg>
      <pc:sldChg chg="addSp delSp modSp new">
        <pc:chgData name="Sang Yeol Baek" userId="S::sangyeolbaek@comgenusa.com::41017a69-d405-49cd-8b3d-b8337a04db21" providerId="AD" clId="Web-{33A98914-39C9-9187-844C-173F9CF11184}" dt="2021-06-15T16:49:25.276" v="958" actId="1076"/>
        <pc:sldMkLst>
          <pc:docMk/>
          <pc:sldMk cId="2788430113" sldId="288"/>
        </pc:sldMkLst>
        <pc:spChg chg="del">
          <ac:chgData name="Sang Yeol Baek" userId="S::sangyeolbaek@comgenusa.com::41017a69-d405-49cd-8b3d-b8337a04db21" providerId="AD" clId="Web-{33A98914-39C9-9187-844C-173F9CF11184}" dt="2021-06-15T15:43:05.670" v="1"/>
          <ac:spMkLst>
            <pc:docMk/>
            <pc:sldMk cId="2788430113" sldId="288"/>
            <ac:spMk id="2" creationId="{B17A878A-A88A-4D76-9522-A8CDE0604E0E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6:22:34.280" v="492" actId="20577"/>
          <ac:spMkLst>
            <pc:docMk/>
            <pc:sldMk cId="2788430113" sldId="288"/>
            <ac:spMk id="4" creationId="{BB767057-CF7B-4A3B-8FBF-324505E462C2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6:13:51.407" v="241" actId="14100"/>
          <ac:spMkLst>
            <pc:docMk/>
            <pc:sldMk cId="2788430113" sldId="288"/>
            <ac:spMk id="6" creationId="{090C1B8A-0CCE-4930-B502-2372D3625561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6:14:01.298" v="244" actId="14100"/>
          <ac:spMkLst>
            <pc:docMk/>
            <pc:sldMk cId="2788430113" sldId="288"/>
            <ac:spMk id="8" creationId="{ED23A0E2-4626-467F-A1E3-C21F51369BED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6:48:53.868" v="936" actId="1076"/>
          <ac:spMkLst>
            <pc:docMk/>
            <pc:sldMk cId="2788430113" sldId="288"/>
            <ac:spMk id="11" creationId="{8C598EAA-F2AE-4FD9-9B29-1259DCAA70FC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6:49:25.276" v="958" actId="1076"/>
          <ac:spMkLst>
            <pc:docMk/>
            <pc:sldMk cId="2788430113" sldId="288"/>
            <ac:spMk id="12" creationId="{3F7B15F2-3B68-46F1-85D1-E5C8A63A84F7}"/>
          </ac:spMkLst>
        </pc:spChg>
        <pc:picChg chg="add mod">
          <ac:chgData name="Sang Yeol Baek" userId="S::sangyeolbaek@comgenusa.com::41017a69-d405-49cd-8b3d-b8337a04db21" providerId="AD" clId="Web-{33A98914-39C9-9187-844C-173F9CF11184}" dt="2021-06-15T16:10:56.194" v="166" actId="1076"/>
          <ac:picMkLst>
            <pc:docMk/>
            <pc:sldMk cId="2788430113" sldId="288"/>
            <ac:picMk id="2" creationId="{36EF2392-0E6E-46D2-9931-49406DC08BB7}"/>
          </ac:picMkLst>
        </pc:picChg>
        <pc:cxnChg chg="add mod">
          <ac:chgData name="Sang Yeol Baek" userId="S::sangyeolbaek@comgenusa.com::41017a69-d405-49cd-8b3d-b8337a04db21" providerId="AD" clId="Web-{33A98914-39C9-9187-844C-173F9CF11184}" dt="2021-06-15T16:49:02.415" v="939" actId="14100"/>
          <ac:cxnSpMkLst>
            <pc:docMk/>
            <pc:sldMk cId="2788430113" sldId="288"/>
            <ac:cxnSpMk id="9" creationId="{E08C4CE7-4A28-4AEC-B55F-D7D3F675E353}"/>
          </ac:cxnSpMkLst>
        </pc:cxnChg>
        <pc:cxnChg chg="add mod">
          <ac:chgData name="Sang Yeol Baek" userId="S::sangyeolbaek@comgenusa.com::41017a69-d405-49cd-8b3d-b8337a04db21" providerId="AD" clId="Web-{33A98914-39C9-9187-844C-173F9CF11184}" dt="2021-06-15T16:47:22.769" v="855" actId="14100"/>
          <ac:cxnSpMkLst>
            <pc:docMk/>
            <pc:sldMk cId="2788430113" sldId="288"/>
            <ac:cxnSpMk id="10" creationId="{4921B623-D09D-4690-9EDC-436FB1EB0FE5}"/>
          </ac:cxnSpMkLst>
        </pc:cxnChg>
      </pc:sldChg>
      <pc:sldChg chg="addSp delSp modSp new">
        <pc:chgData name="Sang Yeol Baek" userId="S::sangyeolbaek@comgenusa.com::41017a69-d405-49cd-8b3d-b8337a04db21" providerId="AD" clId="Web-{33A98914-39C9-9187-844C-173F9CF11184}" dt="2021-06-15T17:47:49.359" v="1204" actId="20577"/>
        <pc:sldMkLst>
          <pc:docMk/>
          <pc:sldMk cId="1533101924" sldId="289"/>
        </pc:sldMkLst>
        <pc:spChg chg="del">
          <ac:chgData name="Sang Yeol Baek" userId="S::sangyeolbaek@comgenusa.com::41017a69-d405-49cd-8b3d-b8337a04db21" providerId="AD" clId="Web-{33A98914-39C9-9187-844C-173F9CF11184}" dt="2021-06-15T16:22:56.734" v="494"/>
          <ac:spMkLst>
            <pc:docMk/>
            <pc:sldMk cId="1533101924" sldId="289"/>
            <ac:spMk id="2" creationId="{8FA87F70-4CF0-4BE3-A647-C13822D0E048}"/>
          </ac:spMkLst>
        </pc:spChg>
        <pc:spChg chg="add mod">
          <ac:chgData name="Sang Yeol Baek" userId="S::sangyeolbaek@comgenusa.com::41017a69-d405-49cd-8b3d-b8337a04db21" providerId="AD" clId="Web-{33A98914-39C9-9187-844C-173F9CF11184}" dt="2021-06-15T17:47:49.359" v="1204" actId="20577"/>
          <ac:spMkLst>
            <pc:docMk/>
            <pc:sldMk cId="1533101924" sldId="289"/>
            <ac:spMk id="4" creationId="{CBCAB129-3C17-41BF-A061-59D704228F9C}"/>
          </ac:spMkLst>
        </pc:spChg>
        <pc:spChg chg="add del">
          <ac:chgData name="Sang Yeol Baek" userId="S::sangyeolbaek@comgenusa.com::41017a69-d405-49cd-8b3d-b8337a04db21" providerId="AD" clId="Web-{33A98914-39C9-9187-844C-173F9CF11184}" dt="2021-06-15T16:49:35.277" v="960"/>
          <ac:spMkLst>
            <pc:docMk/>
            <pc:sldMk cId="1533101924" sldId="289"/>
            <ac:spMk id="8" creationId="{A0624499-0DA1-4777-9496-F065FDA4D4D2}"/>
          </ac:spMkLst>
        </pc:spChg>
        <pc:spChg chg="add del">
          <ac:chgData name="Sang Yeol Baek" userId="S::sangyeolbaek@comgenusa.com::41017a69-d405-49cd-8b3d-b8337a04db21" providerId="AD" clId="Web-{33A98914-39C9-9187-844C-173F9CF11184}" dt="2021-06-15T16:49:35.261" v="959"/>
          <ac:spMkLst>
            <pc:docMk/>
            <pc:sldMk cId="1533101924" sldId="289"/>
            <ac:spMk id="10" creationId="{67248714-0098-4A3D-A73C-BEF2DF68416F}"/>
          </ac:spMkLst>
        </pc:spChg>
        <pc:picChg chg="add del">
          <ac:chgData name="Sang Yeol Baek" userId="S::sangyeolbaek@comgenusa.com::41017a69-d405-49cd-8b3d-b8337a04db21" providerId="AD" clId="Web-{33A98914-39C9-9187-844C-173F9CF11184}" dt="2021-06-15T16:49:35.277" v="961"/>
          <ac:picMkLst>
            <pc:docMk/>
            <pc:sldMk cId="1533101924" sldId="289"/>
            <ac:picMk id="6" creationId="{784D3D83-BA25-49C3-B932-7B3A00321DE1}"/>
          </ac:picMkLst>
        </pc:picChg>
        <pc:picChg chg="add mod">
          <ac:chgData name="Sang Yeol Baek" userId="S::sangyeolbaek@comgenusa.com::41017a69-d405-49cd-8b3d-b8337a04db21" providerId="AD" clId="Web-{33A98914-39C9-9187-844C-173F9CF11184}" dt="2021-06-15T16:59:20.216" v="967" actId="1076"/>
          <ac:picMkLst>
            <pc:docMk/>
            <pc:sldMk cId="1533101924" sldId="289"/>
            <ac:picMk id="11" creationId="{27313D74-6CF2-480D-AE11-DC4347737559}"/>
          </ac:picMkLst>
        </pc:picChg>
      </pc:sldChg>
    </pc:docChg>
  </pc:docChgLst>
  <pc:docChgLst>
    <pc:chgData name="Sang Yeol Baek" userId="S::sangyeolbaek@comgenusa.com::41017a69-d405-49cd-8b3d-b8337a04db21" providerId="AD" clId="Web-{0F4A62E9-7692-EBAC-4360-DD95DAC55315}"/>
    <pc:docChg chg="addSld modSld">
      <pc:chgData name="Sang Yeol Baek" userId="S::sangyeolbaek@comgenusa.com::41017a69-d405-49cd-8b3d-b8337a04db21" providerId="AD" clId="Web-{0F4A62E9-7692-EBAC-4360-DD95DAC55315}" dt="2021-06-03T23:16:29.056" v="10" actId="1076"/>
      <pc:docMkLst>
        <pc:docMk/>
      </pc:docMkLst>
      <pc:sldChg chg="addSp modSp new">
        <pc:chgData name="Sang Yeol Baek" userId="S::sangyeolbaek@comgenusa.com::41017a69-d405-49cd-8b3d-b8337a04db21" providerId="AD" clId="Web-{0F4A62E9-7692-EBAC-4360-DD95DAC55315}" dt="2021-06-03T23:16:29.056" v="10" actId="1076"/>
        <pc:sldMkLst>
          <pc:docMk/>
          <pc:sldMk cId="3025979409" sldId="275"/>
        </pc:sldMkLst>
        <pc:picChg chg="add mod">
          <ac:chgData name="Sang Yeol Baek" userId="S::sangyeolbaek@comgenusa.com::41017a69-d405-49cd-8b3d-b8337a04db21" providerId="AD" clId="Web-{0F4A62E9-7692-EBAC-4360-DD95DAC55315}" dt="2021-06-03T23:12:08.081" v="2" actId="1076"/>
          <ac:picMkLst>
            <pc:docMk/>
            <pc:sldMk cId="3025979409" sldId="275"/>
            <ac:picMk id="3" creationId="{CB813D2B-09B8-4BC5-AFDA-C665BAF0FDC6}"/>
          </ac:picMkLst>
        </pc:picChg>
        <pc:picChg chg="add mod">
          <ac:chgData name="Sang Yeol Baek" userId="S::sangyeolbaek@comgenusa.com::41017a69-d405-49cd-8b3d-b8337a04db21" providerId="AD" clId="Web-{0F4A62E9-7692-EBAC-4360-DD95DAC55315}" dt="2021-06-03T23:15:56.539" v="7" actId="1076"/>
          <ac:picMkLst>
            <pc:docMk/>
            <pc:sldMk cId="3025979409" sldId="275"/>
            <ac:picMk id="4" creationId="{D50F8B2C-01CF-4251-A150-D15DC86EC3CB}"/>
          </ac:picMkLst>
        </pc:picChg>
        <pc:picChg chg="add mod">
          <ac:chgData name="Sang Yeol Baek" userId="S::sangyeolbaek@comgenusa.com::41017a69-d405-49cd-8b3d-b8337a04db21" providerId="AD" clId="Web-{0F4A62E9-7692-EBAC-4360-DD95DAC55315}" dt="2021-06-03T23:15:57.352" v="8" actId="1076"/>
          <ac:picMkLst>
            <pc:docMk/>
            <pc:sldMk cId="3025979409" sldId="275"/>
            <ac:picMk id="5" creationId="{C0BBAA52-915F-493B-963D-6EFE41C30FDA}"/>
          </ac:picMkLst>
        </pc:picChg>
        <pc:picChg chg="add mod">
          <ac:chgData name="Sang Yeol Baek" userId="S::sangyeolbaek@comgenusa.com::41017a69-d405-49cd-8b3d-b8337a04db21" providerId="AD" clId="Web-{0F4A62E9-7692-EBAC-4360-DD95DAC55315}" dt="2021-06-03T23:16:29.056" v="10" actId="1076"/>
          <ac:picMkLst>
            <pc:docMk/>
            <pc:sldMk cId="3025979409" sldId="275"/>
            <ac:picMk id="6" creationId="{DB3C8561-1215-40D0-A4B9-F7D80DDE6FE1}"/>
          </ac:picMkLst>
        </pc:picChg>
      </pc:sldChg>
    </pc:docChg>
  </pc:docChgLst>
  <pc:docChgLst>
    <pc:chgData name="Sang Yeol Baek" userId="S::sangyeolbaek@comgenusa.com::41017a69-d405-49cd-8b3d-b8337a04db21" providerId="AD" clId="Web-{EF9F36A3-6768-EB79-7C70-AE96F2D47EA0}"/>
    <pc:docChg chg="addSld modSld">
      <pc:chgData name="Sang Yeol Baek" userId="S::sangyeolbaek@comgenusa.com::41017a69-d405-49cd-8b3d-b8337a04db21" providerId="AD" clId="Web-{EF9F36A3-6768-EB79-7C70-AE96F2D47EA0}" dt="2021-06-02T21:58:02.186" v="2215" actId="20577"/>
      <pc:docMkLst>
        <pc:docMk/>
      </pc:docMkLst>
      <pc:sldChg chg="addSp modSp">
        <pc:chgData name="Sang Yeol Baek" userId="S::sangyeolbaek@comgenusa.com::41017a69-d405-49cd-8b3d-b8337a04db21" providerId="AD" clId="Web-{EF9F36A3-6768-EB79-7C70-AE96F2D47EA0}" dt="2021-06-02T20:39:26.655" v="957" actId="20577"/>
        <pc:sldMkLst>
          <pc:docMk/>
          <pc:sldMk cId="4058822192" sldId="258"/>
        </pc:sldMkLst>
        <pc:spChg chg="mod">
          <ac:chgData name="Sang Yeol Baek" userId="S::sangyeolbaek@comgenusa.com::41017a69-d405-49cd-8b3d-b8337a04db21" providerId="AD" clId="Web-{EF9F36A3-6768-EB79-7C70-AE96F2D47EA0}" dt="2021-06-02T14:18:24.472" v="324" actId="20577"/>
          <ac:spMkLst>
            <pc:docMk/>
            <pc:sldMk cId="4058822192" sldId="258"/>
            <ac:spMk id="2" creationId="{0EB3E231-A579-4009-B79C-018043190123}"/>
          </ac:spMkLst>
        </pc:spChg>
        <pc:spChg chg="mod">
          <ac:chgData name="Sang Yeol Baek" userId="S::sangyeolbaek@comgenusa.com::41017a69-d405-49cd-8b3d-b8337a04db21" providerId="AD" clId="Web-{EF9F36A3-6768-EB79-7C70-AE96F2D47EA0}" dt="2021-06-02T20:36:56.183" v="850" actId="20577"/>
          <ac:spMkLst>
            <pc:docMk/>
            <pc:sldMk cId="4058822192" sldId="258"/>
            <ac:spMk id="3" creationId="{14C268DF-7D33-4856-AE50-6ADF2B5DD600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7:47:18.363" v="350" actId="1076"/>
          <ac:spMkLst>
            <pc:docMk/>
            <pc:sldMk cId="4058822192" sldId="258"/>
            <ac:spMk id="5" creationId="{20493D91-754E-4586-8E5A-55D3B3893016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9:04:59.395" v="490" actId="1076"/>
          <ac:spMkLst>
            <pc:docMk/>
            <pc:sldMk cId="4058822192" sldId="258"/>
            <ac:spMk id="6" creationId="{C44D6B5E-4F77-46D2-BC85-A7F1F6EC28C4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7:47:26.753" v="352" actId="1076"/>
          <ac:spMkLst>
            <pc:docMk/>
            <pc:sldMk cId="4058822192" sldId="258"/>
            <ac:spMk id="7" creationId="{01DB4B14-62A2-4566-9717-16FBCF4D3FBB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7:47:31.488" v="353" actId="1076"/>
          <ac:spMkLst>
            <pc:docMk/>
            <pc:sldMk cId="4058822192" sldId="258"/>
            <ac:spMk id="8" creationId="{9EFC7627-5030-495D-A93C-70EF409D0AA7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0:39:26.655" v="957" actId="20577"/>
          <ac:spMkLst>
            <pc:docMk/>
            <pc:sldMk cId="4058822192" sldId="258"/>
            <ac:spMk id="9" creationId="{CA78ACFF-BAC1-41D0-9BDF-B644F6962094}"/>
          </ac:spMkLst>
        </pc:spChg>
        <pc:picChg chg="mod">
          <ac:chgData name="Sang Yeol Baek" userId="S::sangyeolbaek@comgenusa.com::41017a69-d405-49cd-8b3d-b8337a04db21" providerId="AD" clId="Web-{EF9F36A3-6768-EB79-7C70-AE96F2D47EA0}" dt="2021-06-02T17:47:12.409" v="349" actId="1076"/>
          <ac:picMkLst>
            <pc:docMk/>
            <pc:sldMk cId="4058822192" sldId="258"/>
            <ac:picMk id="4" creationId="{F73CA8D1-DF73-41E2-AB4C-14FF670A43A8}"/>
          </ac:picMkLst>
        </pc:picChg>
      </pc:sldChg>
      <pc:sldChg chg="modSp">
        <pc:chgData name="Sang Yeol Baek" userId="S::sangyeolbaek@comgenusa.com::41017a69-d405-49cd-8b3d-b8337a04db21" providerId="AD" clId="Web-{EF9F36A3-6768-EB79-7C70-AE96F2D47EA0}" dt="2021-06-02T14:18:09.471" v="323" actId="20577"/>
        <pc:sldMkLst>
          <pc:docMk/>
          <pc:sldMk cId="3714146776" sldId="264"/>
        </pc:sldMkLst>
        <pc:spChg chg="mod">
          <ac:chgData name="Sang Yeol Baek" userId="S::sangyeolbaek@comgenusa.com::41017a69-d405-49cd-8b3d-b8337a04db21" providerId="AD" clId="Web-{EF9F36A3-6768-EB79-7C70-AE96F2D47EA0}" dt="2021-06-02T14:18:09.471" v="323" actId="20577"/>
          <ac:spMkLst>
            <pc:docMk/>
            <pc:sldMk cId="3714146776" sldId="264"/>
            <ac:spMk id="9" creationId="{B1B1D4A8-BC97-45AE-A0A5-5BA873548861}"/>
          </ac:spMkLst>
        </pc:spChg>
      </pc:sldChg>
      <pc:sldChg chg="addSp delSp modSp new">
        <pc:chgData name="Sang Yeol Baek" userId="S::sangyeolbaek@comgenusa.com::41017a69-d405-49cd-8b3d-b8337a04db21" providerId="AD" clId="Web-{EF9F36A3-6768-EB79-7C70-AE96F2D47EA0}" dt="2021-06-02T21:58:02.186" v="2215" actId="20577"/>
        <pc:sldMkLst>
          <pc:docMk/>
          <pc:sldMk cId="27206224" sldId="270"/>
        </pc:sldMkLst>
        <pc:spChg chg="del mod">
          <ac:chgData name="Sang Yeol Baek" userId="S::sangyeolbaek@comgenusa.com::41017a69-d405-49cd-8b3d-b8337a04db21" providerId="AD" clId="Web-{EF9F36A3-6768-EB79-7C70-AE96F2D47EA0}" dt="2021-06-02T14:18:57.957" v="339"/>
          <ac:spMkLst>
            <pc:docMk/>
            <pc:sldMk cId="27206224" sldId="270"/>
            <ac:spMk id="2" creationId="{276BB764-267D-49C9-B4FC-4C92AF256A00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9:03:40.643" v="453" actId="1076"/>
          <ac:spMkLst>
            <pc:docMk/>
            <pc:sldMk cId="27206224" sldId="270"/>
            <ac:spMk id="2" creationId="{DC591CCD-C283-4939-92E5-970BF01B0FDA}"/>
          </ac:spMkLst>
        </pc:spChg>
        <pc:spChg chg="add del mod">
          <ac:chgData name="Sang Yeol Baek" userId="S::sangyeolbaek@comgenusa.com::41017a69-d405-49cd-8b3d-b8337a04db21" providerId="AD" clId="Web-{EF9F36A3-6768-EB79-7C70-AE96F2D47EA0}" dt="2021-06-02T19:03:16.595" v="448"/>
          <ac:spMkLst>
            <pc:docMk/>
            <pc:sldMk cId="27206224" sldId="270"/>
            <ac:spMk id="4" creationId="{6C1AFFA6-A64E-4E75-B783-AEAB08857A28}"/>
          </ac:spMkLst>
        </pc:spChg>
        <pc:spChg chg="add del mod">
          <ac:chgData name="Sang Yeol Baek" userId="S::sangyeolbaek@comgenusa.com::41017a69-d405-49cd-8b3d-b8337a04db21" providerId="AD" clId="Web-{EF9F36A3-6768-EB79-7C70-AE96F2D47EA0}" dt="2021-06-02T17:57:42.801" v="355"/>
          <ac:spMkLst>
            <pc:docMk/>
            <pc:sldMk cId="27206224" sldId="270"/>
            <ac:spMk id="4" creationId="{A03E8F06-80E3-40B7-9F1F-75BCAC93EFE7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1:08:28.150" v="1807" actId="20577"/>
          <ac:spMkLst>
            <pc:docMk/>
            <pc:sldMk cId="27206224" sldId="270"/>
            <ac:spMk id="5" creationId="{0A0158E4-A10D-4A7F-9844-6E38A7039873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19:18:56.907" v="566" actId="20577"/>
          <ac:spMkLst>
            <pc:docMk/>
            <pc:sldMk cId="27206224" sldId="270"/>
            <ac:spMk id="7" creationId="{29F1DF39-826B-4609-88CB-2C13B27A6F89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0:25:46.511" v="723" actId="1076"/>
          <ac:spMkLst>
            <pc:docMk/>
            <pc:sldMk cId="27206224" sldId="270"/>
            <ac:spMk id="8" creationId="{9368E3E4-590E-413D-A503-6A0160FCD193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0:34:45.617" v="810" actId="1076"/>
          <ac:spMkLst>
            <pc:docMk/>
            <pc:sldMk cId="27206224" sldId="270"/>
            <ac:spMk id="13" creationId="{7FD1F1F5-D5C9-4C6E-A045-8E02EEB887CF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1:05:03.176" v="1688" actId="20577"/>
          <ac:spMkLst>
            <pc:docMk/>
            <pc:sldMk cId="27206224" sldId="270"/>
            <ac:spMk id="14" creationId="{C6CE6269-AD98-47B3-9637-B289E30E1F42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1:57:08.513" v="2189" actId="20577"/>
          <ac:spMkLst>
            <pc:docMk/>
            <pc:sldMk cId="27206224" sldId="270"/>
            <ac:spMk id="17" creationId="{0009BCFD-4245-4376-B0B2-C44BB8CE8634}"/>
          </ac:spMkLst>
        </pc:spChg>
        <pc:spChg chg="add mod">
          <ac:chgData name="Sang Yeol Baek" userId="S::sangyeolbaek@comgenusa.com::41017a69-d405-49cd-8b3d-b8337a04db21" providerId="AD" clId="Web-{EF9F36A3-6768-EB79-7C70-AE96F2D47EA0}" dt="2021-06-02T21:58:02.186" v="2215" actId="20577"/>
          <ac:spMkLst>
            <pc:docMk/>
            <pc:sldMk cId="27206224" sldId="270"/>
            <ac:spMk id="19" creationId="{088A6684-4D2B-487C-B31C-AE813779AD26}"/>
          </ac:spMkLst>
        </pc:spChg>
        <pc:picChg chg="add del mod modCrop">
          <ac:chgData name="Sang Yeol Baek" userId="S::sangyeolbaek@comgenusa.com::41017a69-d405-49cd-8b3d-b8337a04db21" providerId="AD" clId="Web-{EF9F36A3-6768-EB79-7C70-AE96F2D47EA0}" dt="2021-06-02T20:29:00.922" v="731"/>
          <ac:picMkLst>
            <pc:docMk/>
            <pc:sldMk cId="27206224" sldId="270"/>
            <ac:picMk id="3" creationId="{CEF10FF5-6EC8-4948-A2A2-D27E0B19098F}"/>
          </ac:picMkLst>
        </pc:picChg>
        <pc:picChg chg="add mod">
          <ac:chgData name="Sang Yeol Baek" userId="S::sangyeolbaek@comgenusa.com::41017a69-d405-49cd-8b3d-b8337a04db21" providerId="AD" clId="Web-{EF9F36A3-6768-EB79-7C70-AE96F2D47EA0}" dt="2021-06-02T20:28:02.577" v="728" actId="1076"/>
          <ac:picMkLst>
            <pc:docMk/>
            <pc:sldMk cId="27206224" sldId="270"/>
            <ac:picMk id="4" creationId="{F026DDC1-D29E-484F-BE35-9EF499C5700E}"/>
          </ac:picMkLst>
        </pc:picChg>
        <pc:picChg chg="add del mod modCrop">
          <ac:chgData name="Sang Yeol Baek" userId="S::sangyeolbaek@comgenusa.com::41017a69-d405-49cd-8b3d-b8337a04db21" providerId="AD" clId="Web-{EF9F36A3-6768-EB79-7C70-AE96F2D47EA0}" dt="2021-06-02T20:27:59.608" v="727"/>
          <ac:picMkLst>
            <pc:docMk/>
            <pc:sldMk cId="27206224" sldId="270"/>
            <ac:picMk id="6" creationId="{896E113F-E2BC-4A2D-8814-36BAC47AED5E}"/>
          </ac:picMkLst>
        </pc:picChg>
        <pc:picChg chg="add mod">
          <ac:chgData name="Sang Yeol Baek" userId="S::sangyeolbaek@comgenusa.com::41017a69-d405-49cd-8b3d-b8337a04db21" providerId="AD" clId="Web-{EF9F36A3-6768-EB79-7C70-AE96F2D47EA0}" dt="2021-06-02T20:29:03.578" v="732" actId="1076"/>
          <ac:picMkLst>
            <pc:docMk/>
            <pc:sldMk cId="27206224" sldId="270"/>
            <ac:picMk id="12" creationId="{4BAD1145-04A9-4218-84CD-9FBA74AE0E04}"/>
          </ac:picMkLst>
        </pc:picChg>
        <pc:cxnChg chg="add mod ord">
          <ac:chgData name="Sang Yeol Baek" userId="S::sangyeolbaek@comgenusa.com::41017a69-d405-49cd-8b3d-b8337a04db21" providerId="AD" clId="Web-{EF9F36A3-6768-EB79-7C70-AE96F2D47EA0}" dt="2021-06-02T20:29:27.297" v="735"/>
          <ac:cxnSpMkLst>
            <pc:docMk/>
            <pc:sldMk cId="27206224" sldId="270"/>
            <ac:cxnSpMk id="9" creationId="{866AFCBE-DFC8-4395-8AA6-D1D874568367}"/>
          </ac:cxnSpMkLst>
        </pc:cxnChg>
        <pc:cxnChg chg="add mod ord">
          <ac:chgData name="Sang Yeol Baek" userId="S::sangyeolbaek@comgenusa.com::41017a69-d405-49cd-8b3d-b8337a04db21" providerId="AD" clId="Web-{EF9F36A3-6768-EB79-7C70-AE96F2D47EA0}" dt="2021-06-02T20:29:19.157" v="733"/>
          <ac:cxnSpMkLst>
            <pc:docMk/>
            <pc:sldMk cId="27206224" sldId="270"/>
            <ac:cxnSpMk id="10" creationId="{B0DE97A8-909B-4EBD-8302-8573ED1A2BBD}"/>
          </ac:cxnSpMkLst>
        </pc:cxnChg>
        <pc:cxnChg chg="add mod ord">
          <ac:chgData name="Sang Yeol Baek" userId="S::sangyeolbaek@comgenusa.com::41017a69-d405-49cd-8b3d-b8337a04db21" providerId="AD" clId="Web-{EF9F36A3-6768-EB79-7C70-AE96F2D47EA0}" dt="2021-06-02T20:29:23.016" v="734"/>
          <ac:cxnSpMkLst>
            <pc:docMk/>
            <pc:sldMk cId="27206224" sldId="270"/>
            <ac:cxnSpMk id="11" creationId="{927EBB72-0CE9-4FDB-BA3E-7235C19E11A7}"/>
          </ac:cxnSpMkLst>
        </pc:cxnChg>
        <pc:cxnChg chg="add mod">
          <ac:chgData name="Sang Yeol Baek" userId="S::sangyeolbaek@comgenusa.com::41017a69-d405-49cd-8b3d-b8337a04db21" providerId="AD" clId="Web-{EF9F36A3-6768-EB79-7C70-AE96F2D47EA0}" dt="2021-06-02T20:35:01.868" v="813" actId="14100"/>
          <ac:cxnSpMkLst>
            <pc:docMk/>
            <pc:sldMk cId="27206224" sldId="270"/>
            <ac:cxnSpMk id="15" creationId="{89751629-2505-45BE-AEC8-A2AC47BA7BE6}"/>
          </ac:cxnSpMkLst>
        </pc:cxnChg>
        <pc:cxnChg chg="add mod">
          <ac:chgData name="Sang Yeol Baek" userId="S::sangyeolbaek@comgenusa.com::41017a69-d405-49cd-8b3d-b8337a04db21" providerId="AD" clId="Web-{EF9F36A3-6768-EB79-7C70-AE96F2D47EA0}" dt="2021-06-02T20:35:12.524" v="816" actId="14100"/>
          <ac:cxnSpMkLst>
            <pc:docMk/>
            <pc:sldMk cId="27206224" sldId="270"/>
            <ac:cxnSpMk id="16" creationId="{E892002D-A469-408C-90B8-4EEDC4E0AA96}"/>
          </ac:cxnSpMkLst>
        </pc:cxnChg>
        <pc:cxnChg chg="add mod">
          <ac:chgData name="Sang Yeol Baek" userId="S::sangyeolbaek@comgenusa.com::41017a69-d405-49cd-8b3d-b8337a04db21" providerId="AD" clId="Web-{EF9F36A3-6768-EB79-7C70-AE96F2D47EA0}" dt="2021-06-02T21:56:20.246" v="2157" actId="14100"/>
          <ac:cxnSpMkLst>
            <pc:docMk/>
            <pc:sldMk cId="27206224" sldId="270"/>
            <ac:cxnSpMk id="18" creationId="{4E6F9FFF-02A7-4FEF-9FA1-2A62BCA5162A}"/>
          </ac:cxnSpMkLst>
        </pc:cxnChg>
        <pc:cxnChg chg="add mod">
          <ac:chgData name="Sang Yeol Baek" userId="S::sangyeolbaek@comgenusa.com::41017a69-d405-49cd-8b3d-b8337a04db21" providerId="AD" clId="Web-{EF9F36A3-6768-EB79-7C70-AE96F2D47EA0}" dt="2021-06-02T21:57:49.264" v="2195" actId="14100"/>
          <ac:cxnSpMkLst>
            <pc:docMk/>
            <pc:sldMk cId="27206224" sldId="270"/>
            <ac:cxnSpMk id="20" creationId="{8AB15553-5EBD-4AEA-A363-4A72A215E21F}"/>
          </ac:cxnSpMkLst>
        </pc:cxnChg>
      </pc:sldChg>
      <pc:sldChg chg="delSp modSp add replId">
        <pc:chgData name="Sang Yeol Baek" userId="S::sangyeolbaek@comgenusa.com::41017a69-d405-49cd-8b3d-b8337a04db21" providerId="AD" clId="Web-{EF9F36A3-6768-EB79-7C70-AE96F2D47EA0}" dt="2021-06-02T21:19:01.758" v="2152"/>
        <pc:sldMkLst>
          <pc:docMk/>
          <pc:sldMk cId="3468168756" sldId="271"/>
        </pc:sldMkLst>
        <pc:spChg chg="del">
          <ac:chgData name="Sang Yeol Baek" userId="S::sangyeolbaek@comgenusa.com::41017a69-d405-49cd-8b3d-b8337a04db21" providerId="AD" clId="Web-{EF9F36A3-6768-EB79-7C70-AE96F2D47EA0}" dt="2021-06-02T21:19:01.758" v="2152"/>
          <ac:spMkLst>
            <pc:docMk/>
            <pc:sldMk cId="3468168756" sldId="271"/>
            <ac:spMk id="2" creationId="{DC591CCD-C283-4939-92E5-970BF01B0FDA}"/>
          </ac:spMkLst>
        </pc:spChg>
        <pc:spChg chg="mod">
          <ac:chgData name="Sang Yeol Baek" userId="S::sangyeolbaek@comgenusa.com::41017a69-d405-49cd-8b3d-b8337a04db21" providerId="AD" clId="Web-{EF9F36A3-6768-EB79-7C70-AE96F2D47EA0}" dt="2021-06-02T21:18:35.179" v="2145" actId="20577"/>
          <ac:spMkLst>
            <pc:docMk/>
            <pc:sldMk cId="3468168756" sldId="271"/>
            <ac:spMk id="5" creationId="{0A0158E4-A10D-4A7F-9844-6E38A7039873}"/>
          </ac:spMkLst>
        </pc:spChg>
        <pc:spChg chg="del">
          <ac:chgData name="Sang Yeol Baek" userId="S::sangyeolbaek@comgenusa.com::41017a69-d405-49cd-8b3d-b8337a04db21" providerId="AD" clId="Web-{EF9F36A3-6768-EB79-7C70-AE96F2D47EA0}" dt="2021-06-02T21:19:01.758" v="2151"/>
          <ac:spMkLst>
            <pc:docMk/>
            <pc:sldMk cId="3468168756" sldId="271"/>
            <ac:spMk id="7" creationId="{29F1DF39-826B-4609-88CB-2C13B27A6F89}"/>
          </ac:spMkLst>
        </pc:spChg>
        <pc:spChg chg="del">
          <ac:chgData name="Sang Yeol Baek" userId="S::sangyeolbaek@comgenusa.com::41017a69-d405-49cd-8b3d-b8337a04db21" providerId="AD" clId="Web-{EF9F36A3-6768-EB79-7C70-AE96F2D47EA0}" dt="2021-06-02T21:19:01.758" v="2150"/>
          <ac:spMkLst>
            <pc:docMk/>
            <pc:sldMk cId="3468168756" sldId="271"/>
            <ac:spMk id="8" creationId="{9368E3E4-590E-413D-A503-6A0160FCD193}"/>
          </ac:spMkLst>
        </pc:spChg>
        <pc:picChg chg="del">
          <ac:chgData name="Sang Yeol Baek" userId="S::sangyeolbaek@comgenusa.com::41017a69-d405-49cd-8b3d-b8337a04db21" providerId="AD" clId="Web-{EF9F36A3-6768-EB79-7C70-AE96F2D47EA0}" dt="2021-06-02T21:18:55.086" v="2146"/>
          <ac:picMkLst>
            <pc:docMk/>
            <pc:sldMk cId="3468168756" sldId="271"/>
            <ac:picMk id="12" creationId="{4BAD1145-04A9-4218-84CD-9FBA74AE0E04}"/>
          </ac:picMkLst>
        </pc:picChg>
        <pc:cxnChg chg="del">
          <ac:chgData name="Sang Yeol Baek" userId="S::sangyeolbaek@comgenusa.com::41017a69-d405-49cd-8b3d-b8337a04db21" providerId="AD" clId="Web-{EF9F36A3-6768-EB79-7C70-AE96F2D47EA0}" dt="2021-06-02T21:19:01.758" v="2147"/>
          <ac:cxnSpMkLst>
            <pc:docMk/>
            <pc:sldMk cId="3468168756" sldId="271"/>
            <ac:cxnSpMk id="9" creationId="{866AFCBE-DFC8-4395-8AA6-D1D874568367}"/>
          </ac:cxnSpMkLst>
        </pc:cxnChg>
        <pc:cxnChg chg="del">
          <ac:chgData name="Sang Yeol Baek" userId="S::sangyeolbaek@comgenusa.com::41017a69-d405-49cd-8b3d-b8337a04db21" providerId="AD" clId="Web-{EF9F36A3-6768-EB79-7C70-AE96F2D47EA0}" dt="2021-06-02T21:19:01.758" v="2149"/>
          <ac:cxnSpMkLst>
            <pc:docMk/>
            <pc:sldMk cId="3468168756" sldId="271"/>
            <ac:cxnSpMk id="10" creationId="{B0DE97A8-909B-4EBD-8302-8573ED1A2BBD}"/>
          </ac:cxnSpMkLst>
        </pc:cxnChg>
        <pc:cxnChg chg="del">
          <ac:chgData name="Sang Yeol Baek" userId="S::sangyeolbaek@comgenusa.com::41017a69-d405-49cd-8b3d-b8337a04db21" providerId="AD" clId="Web-{EF9F36A3-6768-EB79-7C70-AE96F2D47EA0}" dt="2021-06-02T21:19:01.758" v="2148"/>
          <ac:cxnSpMkLst>
            <pc:docMk/>
            <pc:sldMk cId="3468168756" sldId="271"/>
            <ac:cxnSpMk id="11" creationId="{927EBB72-0CE9-4FDB-BA3E-7235C19E11A7}"/>
          </ac:cxnSpMkLst>
        </pc:cxnChg>
      </pc:sldChg>
    </pc:docChg>
  </pc:docChgLst>
  <pc:docChgLst>
    <pc:chgData name="Sang Yeol Baek" userId="S::sangyeolbaek@comgenusa.com::41017a69-d405-49cd-8b3d-b8337a04db21" providerId="AD" clId="Web-{3EE8716F-9C9D-3910-0EFB-5EF3D3331283}"/>
    <pc:docChg chg="addSld modSld">
      <pc:chgData name="Sang Yeol Baek" userId="S::sangyeolbaek@comgenusa.com::41017a69-d405-49cd-8b3d-b8337a04db21" providerId="AD" clId="Web-{3EE8716F-9C9D-3910-0EFB-5EF3D3331283}" dt="2021-06-10T18:26:15.911" v="26" actId="20577"/>
      <pc:docMkLst>
        <pc:docMk/>
      </pc:docMkLst>
      <pc:sldChg chg="modSp">
        <pc:chgData name="Sang Yeol Baek" userId="S::sangyeolbaek@comgenusa.com::41017a69-d405-49cd-8b3d-b8337a04db21" providerId="AD" clId="Web-{3EE8716F-9C9D-3910-0EFB-5EF3D3331283}" dt="2021-06-10T18:26:01.848" v="17" actId="20577"/>
        <pc:sldMkLst>
          <pc:docMk/>
          <pc:sldMk cId="3485742546" sldId="280"/>
        </pc:sldMkLst>
        <pc:spChg chg="mod">
          <ac:chgData name="Sang Yeol Baek" userId="S::sangyeolbaek@comgenusa.com::41017a69-d405-49cd-8b3d-b8337a04db21" providerId="AD" clId="Web-{3EE8716F-9C9D-3910-0EFB-5EF3D3331283}" dt="2021-06-10T18:26:01.848" v="17" actId="20577"/>
          <ac:spMkLst>
            <pc:docMk/>
            <pc:sldMk cId="3485742546" sldId="280"/>
            <ac:spMk id="2" creationId="{0FA987AD-A1DE-4067-B505-AF39C914F958}"/>
          </ac:spMkLst>
        </pc:spChg>
      </pc:sldChg>
      <pc:sldChg chg="add replId">
        <pc:chgData name="Sang Yeol Baek" userId="S::sangyeolbaek@comgenusa.com::41017a69-d405-49cd-8b3d-b8337a04db21" providerId="AD" clId="Web-{3EE8716F-9C9D-3910-0EFB-5EF3D3331283}" dt="2021-06-10T18:25:49.301" v="0"/>
        <pc:sldMkLst>
          <pc:docMk/>
          <pc:sldMk cId="2297871652" sldId="284"/>
        </pc:sldMkLst>
      </pc:sldChg>
      <pc:sldChg chg="modSp add replId">
        <pc:chgData name="Sang Yeol Baek" userId="S::sangyeolbaek@comgenusa.com::41017a69-d405-49cd-8b3d-b8337a04db21" providerId="AD" clId="Web-{3EE8716F-9C9D-3910-0EFB-5EF3D3331283}" dt="2021-06-10T18:26:15.911" v="26" actId="20577"/>
        <pc:sldMkLst>
          <pc:docMk/>
          <pc:sldMk cId="1031221773" sldId="285"/>
        </pc:sldMkLst>
        <pc:spChg chg="mod">
          <ac:chgData name="Sang Yeol Baek" userId="S::sangyeolbaek@comgenusa.com::41017a69-d405-49cd-8b3d-b8337a04db21" providerId="AD" clId="Web-{3EE8716F-9C9D-3910-0EFB-5EF3D3331283}" dt="2021-06-10T18:26:15.911" v="26" actId="20577"/>
          <ac:spMkLst>
            <pc:docMk/>
            <pc:sldMk cId="1031221773" sldId="285"/>
            <ac:spMk id="2" creationId="{0FA987AD-A1DE-4067-B505-AF39C914F958}"/>
          </ac:spMkLst>
        </pc:spChg>
      </pc:sldChg>
    </pc:docChg>
  </pc:docChgLst>
  <pc:docChgLst>
    <pc:chgData name="Sang Yeol Baek" userId="S::sangyeolbaek@comgenusa.com::41017a69-d405-49cd-8b3d-b8337a04db21" providerId="AD" clId="Web-{7FE911F3-373B-3516-978B-121763C78A74}"/>
    <pc:docChg chg="delSld modSld">
      <pc:chgData name="Sang Yeol Baek" userId="S::sangyeolbaek@comgenusa.com::41017a69-d405-49cd-8b3d-b8337a04db21" providerId="AD" clId="Web-{7FE911F3-373B-3516-978B-121763C78A74}" dt="2021-07-14T22:52:29.005" v="3324" actId="1076"/>
      <pc:docMkLst>
        <pc:docMk/>
      </pc:docMkLst>
      <pc:sldChg chg="modSp">
        <pc:chgData name="Sang Yeol Baek" userId="S::sangyeolbaek@comgenusa.com::41017a69-d405-49cd-8b3d-b8337a04db21" providerId="AD" clId="Web-{7FE911F3-373B-3516-978B-121763C78A74}" dt="2021-07-14T22:50:50.328" v="3322" actId="20577"/>
        <pc:sldMkLst>
          <pc:docMk/>
          <pc:sldMk cId="3948129691" sldId="269"/>
        </pc:sldMkLst>
        <pc:spChg chg="mod">
          <ac:chgData name="Sang Yeol Baek" userId="S::sangyeolbaek@comgenusa.com::41017a69-d405-49cd-8b3d-b8337a04db21" providerId="AD" clId="Web-{7FE911F3-373B-3516-978B-121763C78A74}" dt="2021-07-14T22:39:39.932" v="2924" actId="20577"/>
          <ac:spMkLst>
            <pc:docMk/>
            <pc:sldMk cId="3948129691" sldId="269"/>
            <ac:spMk id="2" creationId="{2E3FD746-1DC4-47A5-9D5E-081C79C80C49}"/>
          </ac:spMkLst>
        </pc:spChg>
        <pc:spChg chg="mod">
          <ac:chgData name="Sang Yeol Baek" userId="S::sangyeolbaek@comgenusa.com::41017a69-d405-49cd-8b3d-b8337a04db21" providerId="AD" clId="Web-{7FE911F3-373B-3516-978B-121763C78A74}" dt="2021-07-14T22:50:50.328" v="3322" actId="20577"/>
          <ac:spMkLst>
            <pc:docMk/>
            <pc:sldMk cId="3948129691" sldId="269"/>
            <ac:spMk id="3" creationId="{EE64759E-AAC1-4561-8B8E-4912AA1BA461}"/>
          </ac:spMkLst>
        </pc:spChg>
      </pc:sldChg>
      <pc:sldChg chg="addSp delSp modSp">
        <pc:chgData name="Sang Yeol Baek" userId="S::sangyeolbaek@comgenusa.com::41017a69-d405-49cd-8b3d-b8337a04db21" providerId="AD" clId="Web-{7FE911F3-373B-3516-978B-121763C78A74}" dt="2021-07-14T15:23:59.706" v="877" actId="20577"/>
        <pc:sldMkLst>
          <pc:docMk/>
          <pc:sldMk cId="1172786999" sldId="301"/>
        </pc:sldMkLst>
        <pc:spChg chg="mod">
          <ac:chgData name="Sang Yeol Baek" userId="S::sangyeolbaek@comgenusa.com::41017a69-d405-49cd-8b3d-b8337a04db21" providerId="AD" clId="Web-{7FE911F3-373B-3516-978B-121763C78A74}" dt="2021-07-14T15:23:59.706" v="877" actId="20577"/>
          <ac:spMkLst>
            <pc:docMk/>
            <pc:sldMk cId="1172786999" sldId="301"/>
            <ac:spMk id="4" creationId="{2BF7B656-B0EA-4F74-B98F-14FA9B71B1C6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4:53:33.983" v="381" actId="20577"/>
          <ac:spMkLst>
            <pc:docMk/>
            <pc:sldMk cId="1172786999" sldId="301"/>
            <ac:spMk id="9" creationId="{FA15B768-B1E3-4521-A349-B8CEED2F6B97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4:54:30.969" v="387" actId="1076"/>
          <ac:spMkLst>
            <pc:docMk/>
            <pc:sldMk cId="1172786999" sldId="301"/>
            <ac:spMk id="11" creationId="{F9D55BD5-A726-4544-9DDE-6592025F473B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14:42.956" v="672" actId="1076"/>
          <ac:spMkLst>
            <pc:docMk/>
            <pc:sldMk cId="1172786999" sldId="301"/>
            <ac:spMk id="12" creationId="{824494D1-1988-41BD-80EF-6548A30E6C94}"/>
          </ac:spMkLst>
        </pc:spChg>
        <pc:picChg chg="add mod">
          <ac:chgData name="Sang Yeol Baek" userId="S::sangyeolbaek@comgenusa.com::41017a69-d405-49cd-8b3d-b8337a04db21" providerId="AD" clId="Web-{7FE911F3-373B-3516-978B-121763C78A74}" dt="2021-07-14T14:50:12.665" v="357" actId="1076"/>
          <ac:picMkLst>
            <pc:docMk/>
            <pc:sldMk cId="1172786999" sldId="301"/>
            <ac:picMk id="3" creationId="{8EFA3C9D-C7A5-4036-A3C9-15A2A340B2C1}"/>
          </ac:picMkLst>
        </pc:picChg>
        <pc:picChg chg="mod">
          <ac:chgData name="Sang Yeol Baek" userId="S::sangyeolbaek@comgenusa.com::41017a69-d405-49cd-8b3d-b8337a04db21" providerId="AD" clId="Web-{7FE911F3-373B-3516-978B-121763C78A74}" dt="2021-07-14T14:52:40.623" v="372" actId="14100"/>
          <ac:picMkLst>
            <pc:docMk/>
            <pc:sldMk cId="1172786999" sldId="301"/>
            <ac:picMk id="5" creationId="{3285616F-8ABF-4444-8E7F-5DB426365704}"/>
          </ac:picMkLst>
        </pc:picChg>
        <pc:picChg chg="del">
          <ac:chgData name="Sang Yeol Baek" userId="S::sangyeolbaek@comgenusa.com::41017a69-d405-49cd-8b3d-b8337a04db21" providerId="AD" clId="Web-{7FE911F3-373B-3516-978B-121763C78A74}" dt="2021-07-14T14:19:33.146" v="2"/>
          <ac:picMkLst>
            <pc:docMk/>
            <pc:sldMk cId="1172786999" sldId="301"/>
            <ac:picMk id="6" creationId="{31E1BC93-0072-4B12-A9E2-AE0813ADE1A2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4:52:49.248" v="375" actId="1076"/>
          <ac:picMkLst>
            <pc:docMk/>
            <pc:sldMk cId="1172786999" sldId="301"/>
            <ac:picMk id="7" creationId="{640B9949-7676-4F15-A868-0211FB0FDDE4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4:50:13.775" v="358" actId="1076"/>
          <ac:picMkLst>
            <pc:docMk/>
            <pc:sldMk cId="1172786999" sldId="301"/>
            <ac:picMk id="8" creationId="{B4367A98-EDC8-4B91-8D45-EFB097665AC5}"/>
          </ac:picMkLst>
        </pc:picChg>
      </pc:sldChg>
      <pc:sldChg chg="modSp">
        <pc:chgData name="Sang Yeol Baek" userId="S::sangyeolbaek@comgenusa.com::41017a69-d405-49cd-8b3d-b8337a04db21" providerId="AD" clId="Web-{7FE911F3-373B-3516-978B-121763C78A74}" dt="2021-07-14T15:47:22.340" v="1486" actId="1076"/>
        <pc:sldMkLst>
          <pc:docMk/>
          <pc:sldMk cId="1073936436" sldId="302"/>
        </pc:sldMkLst>
        <pc:spChg chg="mod">
          <ac:chgData name="Sang Yeol Baek" userId="S::sangyeolbaek@comgenusa.com::41017a69-d405-49cd-8b3d-b8337a04db21" providerId="AD" clId="Web-{7FE911F3-373B-3516-978B-121763C78A74}" dt="2021-07-14T15:46:05.525" v="1470" actId="20577"/>
          <ac:spMkLst>
            <pc:docMk/>
            <pc:sldMk cId="1073936436" sldId="302"/>
            <ac:spMk id="8" creationId="{2E7E54EB-4A79-4F58-A301-0DC7ECD67DBC}"/>
          </ac:spMkLst>
        </pc:spChg>
        <pc:picChg chg="mod">
          <ac:chgData name="Sang Yeol Baek" userId="S::sangyeolbaek@comgenusa.com::41017a69-d405-49cd-8b3d-b8337a04db21" providerId="AD" clId="Web-{7FE911F3-373B-3516-978B-121763C78A74}" dt="2021-07-14T15:47:22.340" v="1486" actId="1076"/>
          <ac:picMkLst>
            <pc:docMk/>
            <pc:sldMk cId="1073936436" sldId="302"/>
            <ac:picMk id="23" creationId="{E451732A-7089-450C-BF3A-67FCE49DC477}"/>
          </ac:picMkLst>
        </pc:picChg>
        <pc:picChg chg="mod">
          <ac:chgData name="Sang Yeol Baek" userId="S::sangyeolbaek@comgenusa.com::41017a69-d405-49cd-8b3d-b8337a04db21" providerId="AD" clId="Web-{7FE911F3-373B-3516-978B-121763C78A74}" dt="2021-07-14T15:45:28.259" v="1457" actId="1076"/>
          <ac:picMkLst>
            <pc:docMk/>
            <pc:sldMk cId="1073936436" sldId="302"/>
            <ac:picMk id="24" creationId="{FCF4C944-915C-4A70-B178-99598D99EE10}"/>
          </ac:picMkLst>
        </pc:picChg>
      </pc:sldChg>
      <pc:sldChg chg="modSp">
        <pc:chgData name="Sang Yeol Baek" userId="S::sangyeolbaek@comgenusa.com::41017a69-d405-49cd-8b3d-b8337a04db21" providerId="AD" clId="Web-{7FE911F3-373B-3516-978B-121763C78A74}" dt="2021-07-14T15:48:09.638" v="1493" actId="20577"/>
        <pc:sldMkLst>
          <pc:docMk/>
          <pc:sldMk cId="4004812015" sldId="303"/>
        </pc:sldMkLst>
        <pc:spChg chg="mod">
          <ac:chgData name="Sang Yeol Baek" userId="S::sangyeolbaek@comgenusa.com::41017a69-d405-49cd-8b3d-b8337a04db21" providerId="AD" clId="Web-{7FE911F3-373B-3516-978B-121763C78A74}" dt="2021-07-14T15:48:09.638" v="1493" actId="20577"/>
          <ac:spMkLst>
            <pc:docMk/>
            <pc:sldMk cId="4004812015" sldId="303"/>
            <ac:spMk id="8" creationId="{2E7E54EB-4A79-4F58-A301-0DC7ECD67DBC}"/>
          </ac:spMkLst>
        </pc:spChg>
      </pc:sldChg>
      <pc:sldChg chg="modSp">
        <pc:chgData name="Sang Yeol Baek" userId="S::sangyeolbaek@comgenusa.com::41017a69-d405-49cd-8b3d-b8337a04db21" providerId="AD" clId="Web-{7FE911F3-373B-3516-978B-121763C78A74}" dt="2021-07-14T15:47:14.043" v="1483" actId="20577"/>
        <pc:sldMkLst>
          <pc:docMk/>
          <pc:sldMk cId="1527834668" sldId="304"/>
        </pc:sldMkLst>
        <pc:spChg chg="mod">
          <ac:chgData name="Sang Yeol Baek" userId="S::sangyeolbaek@comgenusa.com::41017a69-d405-49cd-8b3d-b8337a04db21" providerId="AD" clId="Web-{7FE911F3-373B-3516-978B-121763C78A74}" dt="2021-07-14T15:47:14.043" v="1483" actId="20577"/>
          <ac:spMkLst>
            <pc:docMk/>
            <pc:sldMk cId="1527834668" sldId="304"/>
            <ac:spMk id="4" creationId="{2BF7B656-B0EA-4F74-B98F-14FA9B71B1C6}"/>
          </ac:spMkLst>
        </pc:spChg>
      </pc:sldChg>
      <pc:sldChg chg="addSp delSp modSp">
        <pc:chgData name="Sang Yeol Baek" userId="S::sangyeolbaek@comgenusa.com::41017a69-d405-49cd-8b3d-b8337a04db21" providerId="AD" clId="Web-{7FE911F3-373B-3516-978B-121763C78A74}" dt="2021-07-14T18:57:02.975" v="1884" actId="1076"/>
        <pc:sldMkLst>
          <pc:docMk/>
          <pc:sldMk cId="2591181624" sldId="305"/>
        </pc:sldMkLst>
        <pc:spChg chg="add del">
          <ac:chgData name="Sang Yeol Baek" userId="S::sangyeolbaek@comgenusa.com::41017a69-d405-49cd-8b3d-b8337a04db21" providerId="AD" clId="Web-{7FE911F3-373B-3516-978B-121763C78A74}" dt="2021-07-14T16:51:20.073" v="1498"/>
          <ac:spMkLst>
            <pc:docMk/>
            <pc:sldMk cId="2591181624" sldId="305"/>
            <ac:spMk id="3" creationId="{C90E1D32-F363-4E29-BEDD-3F1A944B2AC9}"/>
          </ac:spMkLst>
        </pc:spChg>
        <pc:spChg chg="mod">
          <ac:chgData name="Sang Yeol Baek" userId="S::sangyeolbaek@comgenusa.com::41017a69-d405-49cd-8b3d-b8337a04db21" providerId="AD" clId="Web-{7FE911F3-373B-3516-978B-121763C78A74}" dt="2021-07-14T18:56:34.708" v="1880" actId="20577"/>
          <ac:spMkLst>
            <pc:docMk/>
            <pc:sldMk cId="2591181624" sldId="305"/>
            <ac:spMk id="4" creationId="{2BF7B656-B0EA-4F74-B98F-14FA9B71B1C6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8:57:02.975" v="1884" actId="1076"/>
          <ac:spMkLst>
            <pc:docMk/>
            <pc:sldMk cId="2591181624" sldId="305"/>
            <ac:spMk id="8" creationId="{1E96C600-9BC6-46EB-AD3C-71211512E680}"/>
          </ac:spMkLst>
        </pc:spChg>
        <pc:picChg chg="add mod">
          <ac:chgData name="Sang Yeol Baek" userId="S::sangyeolbaek@comgenusa.com::41017a69-d405-49cd-8b3d-b8337a04db21" providerId="AD" clId="Web-{7FE911F3-373B-3516-978B-121763C78A74}" dt="2021-07-14T18:54:59.175" v="1800" actId="1076"/>
          <ac:picMkLst>
            <pc:docMk/>
            <pc:sldMk cId="2591181624" sldId="305"/>
            <ac:picMk id="3" creationId="{6F90F5C8-FF24-4F33-9FD1-94EE01AAA7C4}"/>
          </ac:picMkLst>
        </pc:picChg>
        <pc:picChg chg="mod">
          <ac:chgData name="Sang Yeol Baek" userId="S::sangyeolbaek@comgenusa.com::41017a69-d405-49cd-8b3d-b8337a04db21" providerId="AD" clId="Web-{7FE911F3-373B-3516-978B-121763C78A74}" dt="2021-07-14T18:54:52.722" v="1797" actId="1076"/>
          <ac:picMkLst>
            <pc:docMk/>
            <pc:sldMk cId="2591181624" sldId="305"/>
            <ac:picMk id="5" creationId="{276063E4-B0F6-45EC-80EE-5B4022CA9384}"/>
          </ac:picMkLst>
        </pc:picChg>
        <pc:picChg chg="mod">
          <ac:chgData name="Sang Yeol Baek" userId="S::sangyeolbaek@comgenusa.com::41017a69-d405-49cd-8b3d-b8337a04db21" providerId="AD" clId="Web-{7FE911F3-373B-3516-978B-121763C78A74}" dt="2021-07-14T18:56:29.208" v="1878" actId="14100"/>
          <ac:picMkLst>
            <pc:docMk/>
            <pc:sldMk cId="2591181624" sldId="305"/>
            <ac:picMk id="6" creationId="{2D6993DD-EB4D-4928-9835-B348C6AE0297}"/>
          </ac:picMkLst>
        </pc:picChg>
      </pc:sldChg>
      <pc:sldChg chg="addSp delSp modSp">
        <pc:chgData name="Sang Yeol Baek" userId="S::sangyeolbaek@comgenusa.com::41017a69-d405-49cd-8b3d-b8337a04db21" providerId="AD" clId="Web-{7FE911F3-373B-3516-978B-121763C78A74}" dt="2021-07-14T22:34:20.679" v="2919" actId="20577"/>
        <pc:sldMkLst>
          <pc:docMk/>
          <pc:sldMk cId="2442850238" sldId="306"/>
        </pc:sldMkLst>
        <pc:spChg chg="mod">
          <ac:chgData name="Sang Yeol Baek" userId="S::sangyeolbaek@comgenusa.com::41017a69-d405-49cd-8b3d-b8337a04db21" providerId="AD" clId="Web-{7FE911F3-373B-3516-978B-121763C78A74}" dt="2021-07-14T22:34:20.679" v="2919" actId="20577"/>
          <ac:spMkLst>
            <pc:docMk/>
            <pc:sldMk cId="2442850238" sldId="306"/>
            <ac:spMk id="4" creationId="{2BF7B656-B0EA-4F74-B98F-14FA9B71B1C6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20:54:39.337" v="2605" actId="1076"/>
          <ac:spMkLst>
            <pc:docMk/>
            <pc:sldMk cId="2442850238" sldId="306"/>
            <ac:spMk id="5" creationId="{F484647A-51BC-4479-9D0A-201B995AA5D8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20:59:00.744" v="2612" actId="1076"/>
          <ac:spMkLst>
            <pc:docMk/>
            <pc:sldMk cId="2442850238" sldId="306"/>
            <ac:spMk id="6" creationId="{D799B8C6-9433-4347-8B81-72AED9BBFC32}"/>
          </ac:spMkLst>
        </pc:spChg>
        <pc:spChg chg="add mod ord">
          <ac:chgData name="Sang Yeol Baek" userId="S::sangyeolbaek@comgenusa.com::41017a69-d405-49cd-8b3d-b8337a04db21" providerId="AD" clId="Web-{7FE911F3-373B-3516-978B-121763C78A74}" dt="2021-07-14T21:00:04.780" v="2621" actId="1076"/>
          <ac:spMkLst>
            <pc:docMk/>
            <pc:sldMk cId="2442850238" sldId="306"/>
            <ac:spMk id="7" creationId="{806D5EF1-2FD6-485C-9B10-1933D5868A35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21:00:40.141" v="2629" actId="1076"/>
          <ac:spMkLst>
            <pc:docMk/>
            <pc:sldMk cId="2442850238" sldId="306"/>
            <ac:spMk id="12" creationId="{942637CF-D70D-41A1-8641-ED9F64A0A2CC}"/>
          </ac:spMkLst>
        </pc:spChg>
        <pc:picChg chg="mod">
          <ac:chgData name="Sang Yeol Baek" userId="S::sangyeolbaek@comgenusa.com::41017a69-d405-49cd-8b3d-b8337a04db21" providerId="AD" clId="Web-{7FE911F3-373B-3516-978B-121763C78A74}" dt="2021-07-14T20:58:58.463" v="2611" actId="1076"/>
          <ac:picMkLst>
            <pc:docMk/>
            <pc:sldMk cId="2442850238" sldId="306"/>
            <ac:picMk id="3" creationId="{6E32878B-9A9A-44F7-95FA-3B061052403C}"/>
          </ac:picMkLst>
        </pc:picChg>
        <pc:picChg chg="add del mod modCrop">
          <ac:chgData name="Sang Yeol Baek" userId="S::sangyeolbaek@comgenusa.com::41017a69-d405-49cd-8b3d-b8337a04db21" providerId="AD" clId="Web-{7FE911F3-373B-3516-978B-121763C78A74}" dt="2021-07-14T21:52:06.979" v="2848"/>
          <ac:picMkLst>
            <pc:docMk/>
            <pc:sldMk cId="2442850238" sldId="306"/>
            <ac:picMk id="8" creationId="{D05EB917-648E-4648-A33D-94A4E38ECF93}"/>
          </ac:picMkLst>
        </pc:picChg>
        <pc:picChg chg="add del mod modCrop">
          <ac:chgData name="Sang Yeol Baek" userId="S::sangyeolbaek@comgenusa.com::41017a69-d405-49cd-8b3d-b8337a04db21" providerId="AD" clId="Web-{7FE911F3-373B-3516-978B-121763C78A74}" dt="2021-07-14T21:52:03.728" v="2847"/>
          <ac:picMkLst>
            <pc:docMk/>
            <pc:sldMk cId="2442850238" sldId="306"/>
            <ac:picMk id="11" creationId="{4F2A3DB1-BF8C-4CB0-AAAC-EBD7E50741C4}"/>
          </ac:picMkLst>
        </pc:picChg>
        <pc:cxnChg chg="add mod ord">
          <ac:chgData name="Sang Yeol Baek" userId="S::sangyeolbaek@comgenusa.com::41017a69-d405-49cd-8b3d-b8337a04db21" providerId="AD" clId="Web-{7FE911F3-373B-3516-978B-121763C78A74}" dt="2021-07-14T21:00:17.874" v="2625" actId="14100"/>
          <ac:cxnSpMkLst>
            <pc:docMk/>
            <pc:sldMk cId="2442850238" sldId="306"/>
            <ac:cxnSpMk id="10" creationId="{A590AB10-637C-491F-B5DD-F7EE44EC5AEE}"/>
          </ac:cxnSpMkLst>
        </pc:cxnChg>
      </pc:sldChg>
      <pc:sldChg chg="addSp delSp modSp">
        <pc:chgData name="Sang Yeol Baek" userId="S::sangyeolbaek@comgenusa.com::41017a69-d405-49cd-8b3d-b8337a04db21" providerId="AD" clId="Web-{7FE911F3-373B-3516-978B-121763C78A74}" dt="2021-07-14T15:43:21.333" v="1424" actId="20577"/>
        <pc:sldMkLst>
          <pc:docMk/>
          <pc:sldMk cId="2605413137" sldId="307"/>
        </pc:sldMkLst>
        <pc:spChg chg="add mod">
          <ac:chgData name="Sang Yeol Baek" userId="S::sangyeolbaek@comgenusa.com::41017a69-d405-49cd-8b3d-b8337a04db21" providerId="AD" clId="Web-{7FE911F3-373B-3516-978B-121763C78A74}" dt="2021-07-14T15:33:18.862" v="1030" actId="14100"/>
          <ac:spMkLst>
            <pc:docMk/>
            <pc:sldMk cId="2605413137" sldId="307"/>
            <ac:spMk id="4" creationId="{F994E81C-737A-4BC4-B4AA-71CAFC05518A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33:18.862" v="1028" actId="14100"/>
          <ac:spMkLst>
            <pc:docMk/>
            <pc:sldMk cId="2605413137" sldId="307"/>
            <ac:spMk id="6" creationId="{452EB64E-D608-4A61-9006-D95E1DA46092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33:18.862" v="1029" actId="14100"/>
          <ac:spMkLst>
            <pc:docMk/>
            <pc:sldMk cId="2605413137" sldId="307"/>
            <ac:spMk id="7" creationId="{E059B32C-2033-469E-8BFC-CA10EC3F2FF5}"/>
          </ac:spMkLst>
        </pc:spChg>
        <pc:spChg chg="mod">
          <ac:chgData name="Sang Yeol Baek" userId="S::sangyeolbaek@comgenusa.com::41017a69-d405-49cd-8b3d-b8337a04db21" providerId="AD" clId="Web-{7FE911F3-373B-3516-978B-121763C78A74}" dt="2021-07-14T15:43:21.333" v="1424" actId="20577"/>
          <ac:spMkLst>
            <pc:docMk/>
            <pc:sldMk cId="2605413137" sldId="307"/>
            <ac:spMk id="8" creationId="{2E7E54EB-4A79-4F58-A301-0DC7ECD67DBC}"/>
          </ac:spMkLst>
        </pc:spChg>
        <pc:spChg chg="add mod ord">
          <ac:chgData name="Sang Yeol Baek" userId="S::sangyeolbaek@comgenusa.com::41017a69-d405-49cd-8b3d-b8337a04db21" providerId="AD" clId="Web-{7FE911F3-373B-3516-978B-121763C78A74}" dt="2021-07-14T15:33:48.800" v="1034" actId="1076"/>
          <ac:spMkLst>
            <pc:docMk/>
            <pc:sldMk cId="2605413137" sldId="307"/>
            <ac:spMk id="12" creationId="{D5AC0B70-A3E2-41AB-A30D-428739A348C0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30:56.124" v="1001" actId="1076"/>
          <ac:spMkLst>
            <pc:docMk/>
            <pc:sldMk cId="2605413137" sldId="307"/>
            <ac:spMk id="13" creationId="{77F8BB52-E9C8-4273-9CA6-867692EB3DAF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31:27.640" v="1008" actId="1076"/>
          <ac:spMkLst>
            <pc:docMk/>
            <pc:sldMk cId="2605413137" sldId="307"/>
            <ac:spMk id="14" creationId="{6D7408D8-EEF7-4721-866A-2086C34EE56B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39:21.013" v="1169" actId="1076"/>
          <ac:spMkLst>
            <pc:docMk/>
            <pc:sldMk cId="2605413137" sldId="307"/>
            <ac:spMk id="17" creationId="{7536D13F-3BE2-4C88-966C-79D22A449E2A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5:42:13.893" v="1368" actId="14100"/>
          <ac:spMkLst>
            <pc:docMk/>
            <pc:sldMk cId="2605413137" sldId="307"/>
            <ac:spMk id="18" creationId="{7ABC127D-7CF4-4356-8835-71A14B4ED8D3}"/>
          </ac:spMkLst>
        </pc:spChg>
        <pc:picChg chg="del">
          <ac:chgData name="Sang Yeol Baek" userId="S::sangyeolbaek@comgenusa.com::41017a69-d405-49cd-8b3d-b8337a04db21" providerId="AD" clId="Web-{7FE911F3-373B-3516-978B-121763C78A74}" dt="2021-07-14T14:55:52.487" v="401"/>
          <ac:picMkLst>
            <pc:docMk/>
            <pc:sldMk cId="2605413137" sldId="307"/>
            <ac:picMk id="2" creationId="{B34EBA75-919A-4EC3-B42C-4E1A52142C4F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5:33:18.862" v="1031" actId="14100"/>
          <ac:picMkLst>
            <pc:docMk/>
            <pc:sldMk cId="2605413137" sldId="307"/>
            <ac:picMk id="3" creationId="{1B0F8700-A164-4ACD-9A38-E6DFFB065686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5:33:50.332" v="1035" actId="14100"/>
          <ac:picMkLst>
            <pc:docMk/>
            <pc:sldMk cId="2605413137" sldId="307"/>
            <ac:picMk id="15" creationId="{D5CD902C-3A76-4507-8ABF-3F76A7AB1F4D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5:39:29.623" v="1170" actId="1076"/>
          <ac:picMkLst>
            <pc:docMk/>
            <pc:sldMk cId="2605413137" sldId="307"/>
            <ac:picMk id="16" creationId="{E7909ADE-0D44-4801-9775-007027499C03}"/>
          </ac:picMkLst>
        </pc:picChg>
        <pc:cxnChg chg="add mod">
          <ac:chgData name="Sang Yeol Baek" userId="S::sangyeolbaek@comgenusa.com::41017a69-d405-49cd-8b3d-b8337a04db21" providerId="AD" clId="Web-{7FE911F3-373B-3516-978B-121763C78A74}" dt="2021-07-14T15:33:18.862" v="1027" actId="14100"/>
          <ac:cxnSpMkLst>
            <pc:docMk/>
            <pc:sldMk cId="2605413137" sldId="307"/>
            <ac:cxnSpMk id="11" creationId="{0BF70BA6-11C8-4345-A8C1-31A2EAD64B5C}"/>
          </ac:cxnSpMkLst>
        </pc:cxnChg>
      </pc:sldChg>
      <pc:sldChg chg="addSp delSp modSp">
        <pc:chgData name="Sang Yeol Baek" userId="S::sangyeolbaek@comgenusa.com::41017a69-d405-49cd-8b3d-b8337a04db21" providerId="AD" clId="Web-{7FE911F3-373B-3516-978B-121763C78A74}" dt="2021-07-14T19:36:51.461" v="2416" actId="20577"/>
        <pc:sldMkLst>
          <pc:docMk/>
          <pc:sldMk cId="2533281152" sldId="308"/>
        </pc:sldMkLst>
        <pc:spChg chg="add mod">
          <ac:chgData name="Sang Yeol Baek" userId="S::sangyeolbaek@comgenusa.com::41017a69-d405-49cd-8b3d-b8337a04db21" providerId="AD" clId="Web-{7FE911F3-373B-3516-978B-121763C78A74}" dt="2021-07-14T19:32:50.269" v="2368" actId="1076"/>
          <ac:spMkLst>
            <pc:docMk/>
            <pc:sldMk cId="2533281152" sldId="308"/>
            <ac:spMk id="4" creationId="{48F60797-E686-414E-B0AF-CB98BDAB9AAE}"/>
          </ac:spMkLst>
        </pc:spChg>
        <pc:spChg chg="add del mod">
          <ac:chgData name="Sang Yeol Baek" userId="S::sangyeolbaek@comgenusa.com::41017a69-d405-49cd-8b3d-b8337a04db21" providerId="AD" clId="Web-{7FE911F3-373B-3516-978B-121763C78A74}" dt="2021-07-14T19:32:43.081" v="2365"/>
          <ac:spMkLst>
            <pc:docMk/>
            <pc:sldMk cId="2533281152" sldId="308"/>
            <ac:spMk id="6" creationId="{7D060A01-5E0A-4D0D-A64E-5EF340960C55}"/>
          </ac:spMkLst>
        </pc:spChg>
        <pc:spChg chg="mod">
          <ac:chgData name="Sang Yeol Baek" userId="S::sangyeolbaek@comgenusa.com::41017a69-d405-49cd-8b3d-b8337a04db21" providerId="AD" clId="Web-{7FE911F3-373B-3516-978B-121763C78A74}" dt="2021-07-14T19:36:51.461" v="2416" actId="20577"/>
          <ac:spMkLst>
            <pc:docMk/>
            <pc:sldMk cId="2533281152" sldId="308"/>
            <ac:spMk id="8" creationId="{2E7E54EB-4A79-4F58-A301-0DC7ECD67DBC}"/>
          </ac:spMkLst>
        </pc:spChg>
        <pc:spChg chg="add del mod">
          <ac:chgData name="Sang Yeol Baek" userId="S::sangyeolbaek@comgenusa.com::41017a69-d405-49cd-8b3d-b8337a04db21" providerId="AD" clId="Web-{7FE911F3-373B-3516-978B-121763C78A74}" dt="2021-07-14T19:32:44.972" v="2366"/>
          <ac:spMkLst>
            <pc:docMk/>
            <pc:sldMk cId="2533281152" sldId="308"/>
            <ac:spMk id="10" creationId="{EC551E74-33FE-432F-9084-2A3B42F879DF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9:32:50.269" v="2369" actId="1076"/>
          <ac:spMkLst>
            <pc:docMk/>
            <pc:sldMk cId="2533281152" sldId="308"/>
            <ac:spMk id="11" creationId="{2A8FDF41-BF69-412B-9753-12E8D495467F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9:32:50.300" v="2371" actId="1076"/>
          <ac:spMkLst>
            <pc:docMk/>
            <pc:sldMk cId="2533281152" sldId="308"/>
            <ac:spMk id="13" creationId="{B598DEE9-F5F3-43B5-A83A-CA04760212DD}"/>
          </ac:spMkLst>
        </pc:spChg>
        <pc:spChg chg="add mod">
          <ac:chgData name="Sang Yeol Baek" userId="S::sangyeolbaek@comgenusa.com::41017a69-d405-49cd-8b3d-b8337a04db21" providerId="AD" clId="Web-{7FE911F3-373B-3516-978B-121763C78A74}" dt="2021-07-14T19:32:56.737" v="2373" actId="1076"/>
          <ac:spMkLst>
            <pc:docMk/>
            <pc:sldMk cId="2533281152" sldId="308"/>
            <ac:spMk id="14" creationId="{1A23F9BF-2189-4233-AEAC-C38B1C7BD8BB}"/>
          </ac:spMkLst>
        </pc:spChg>
        <pc:picChg chg="add mod">
          <ac:chgData name="Sang Yeol Baek" userId="S::sangyeolbaek@comgenusa.com::41017a69-d405-49cd-8b3d-b8337a04db21" providerId="AD" clId="Web-{7FE911F3-373B-3516-978B-121763C78A74}" dt="2021-07-14T19:32:50.269" v="2367" actId="1076"/>
          <ac:picMkLst>
            <pc:docMk/>
            <pc:sldMk cId="2533281152" sldId="308"/>
            <ac:picMk id="2" creationId="{F4F446B3-B4D1-488C-A881-2500EC5E5DA0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19:32:50.284" v="2370" actId="1076"/>
          <ac:picMkLst>
            <pc:docMk/>
            <pc:sldMk cId="2533281152" sldId="308"/>
            <ac:picMk id="12" creationId="{7D3FF10A-2F3E-42D0-8A34-53CBE1471992}"/>
          </ac:picMkLst>
        </pc:picChg>
      </pc:sldChg>
      <pc:sldChg chg="del">
        <pc:chgData name="Sang Yeol Baek" userId="S::sangyeolbaek@comgenusa.com::41017a69-d405-49cd-8b3d-b8337a04db21" providerId="AD" clId="Web-{7FE911F3-373B-3516-978B-121763C78A74}" dt="2021-07-14T19:37:44.087" v="2417"/>
        <pc:sldMkLst>
          <pc:docMk/>
          <pc:sldMk cId="1177092333" sldId="309"/>
        </pc:sldMkLst>
      </pc:sldChg>
      <pc:sldChg chg="delSp del">
        <pc:chgData name="Sang Yeol Baek" userId="S::sangyeolbaek@comgenusa.com::41017a69-d405-49cd-8b3d-b8337a04db21" providerId="AD" clId="Web-{7FE911F3-373B-3516-978B-121763C78A74}" dt="2021-07-14T15:48:37.608" v="1494"/>
        <pc:sldMkLst>
          <pc:docMk/>
          <pc:sldMk cId="2367110847" sldId="310"/>
        </pc:sldMkLst>
        <pc:picChg chg="del">
          <ac:chgData name="Sang Yeol Baek" userId="S::sangyeolbaek@comgenusa.com::41017a69-d405-49cd-8b3d-b8337a04db21" providerId="AD" clId="Web-{7FE911F3-373B-3516-978B-121763C78A74}" dt="2021-07-14T14:17:41.768" v="1"/>
          <ac:picMkLst>
            <pc:docMk/>
            <pc:sldMk cId="2367110847" sldId="310"/>
            <ac:picMk id="2" creationId="{B34EBA75-919A-4EC3-B42C-4E1A52142C4F}"/>
          </ac:picMkLst>
        </pc:picChg>
      </pc:sldChg>
      <pc:sldChg chg="addSp delSp modSp">
        <pc:chgData name="Sang Yeol Baek" userId="S::sangyeolbaek@comgenusa.com::41017a69-d405-49cd-8b3d-b8337a04db21" providerId="AD" clId="Web-{7FE911F3-373B-3516-978B-121763C78A74}" dt="2021-07-14T22:52:29.005" v="3324" actId="1076"/>
        <pc:sldMkLst>
          <pc:docMk/>
          <pc:sldMk cId="3017291664" sldId="312"/>
        </pc:sldMkLst>
        <pc:spChg chg="mod">
          <ac:chgData name="Sang Yeol Baek" userId="S::sangyeolbaek@comgenusa.com::41017a69-d405-49cd-8b3d-b8337a04db21" providerId="AD" clId="Web-{7FE911F3-373B-3516-978B-121763C78A74}" dt="2021-07-14T22:28:38.395" v="2852" actId="20577"/>
          <ac:spMkLst>
            <pc:docMk/>
            <pc:sldMk cId="3017291664" sldId="312"/>
            <ac:spMk id="8" creationId="{2E7E54EB-4A79-4F58-A301-0DC7ECD67DBC}"/>
          </ac:spMkLst>
        </pc:spChg>
        <pc:picChg chg="add mod">
          <ac:chgData name="Sang Yeol Baek" userId="S::sangyeolbaek@comgenusa.com::41017a69-d405-49cd-8b3d-b8337a04db21" providerId="AD" clId="Web-{7FE911F3-373B-3516-978B-121763C78A74}" dt="2021-07-14T22:52:29.005" v="3324" actId="1076"/>
          <ac:picMkLst>
            <pc:docMk/>
            <pc:sldMk cId="3017291664" sldId="312"/>
            <ac:picMk id="2" creationId="{74787B1C-A9AA-4CF5-A322-9D24EBE3EAB6}"/>
          </ac:picMkLst>
        </pc:picChg>
        <pc:picChg chg="add del mod">
          <ac:chgData name="Sang Yeol Baek" userId="S::sangyeolbaek@comgenusa.com::41017a69-d405-49cd-8b3d-b8337a04db21" providerId="AD" clId="Web-{7FE911F3-373B-3516-978B-121763C78A74}" dt="2021-07-14T21:18:58.592" v="2702"/>
          <ac:picMkLst>
            <pc:docMk/>
            <pc:sldMk cId="3017291664" sldId="312"/>
            <ac:picMk id="2" creationId="{9F68DC0F-D779-4AB2-A6CB-DCE27154EDD4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21:33:47.868" v="2729" actId="1076"/>
          <ac:picMkLst>
            <pc:docMk/>
            <pc:sldMk cId="3017291664" sldId="312"/>
            <ac:picMk id="3" creationId="{E2CA41A5-222B-4242-AFCE-8257625254CA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21:33:48.993" v="2730" actId="1076"/>
          <ac:picMkLst>
            <pc:docMk/>
            <pc:sldMk cId="3017291664" sldId="312"/>
            <ac:picMk id="4" creationId="{F869EA9C-5EB8-448B-9BE4-03E362DEF199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21:33:50.509" v="2731" actId="1076"/>
          <ac:picMkLst>
            <pc:docMk/>
            <pc:sldMk cId="3017291664" sldId="312"/>
            <ac:picMk id="5" creationId="{D1621E88-D391-4C66-9C81-EDC767368F0E}"/>
          </ac:picMkLst>
        </pc:picChg>
        <pc:picChg chg="add mod">
          <ac:chgData name="Sang Yeol Baek" userId="S::sangyeolbaek@comgenusa.com::41017a69-d405-49cd-8b3d-b8337a04db21" providerId="AD" clId="Web-{7FE911F3-373B-3516-978B-121763C78A74}" dt="2021-07-14T21:33:51.853" v="2732" actId="1076"/>
          <ac:picMkLst>
            <pc:docMk/>
            <pc:sldMk cId="3017291664" sldId="312"/>
            <ac:picMk id="6" creationId="{65CF665D-874D-4C11-A124-97FC4409C942}"/>
          </ac:picMkLst>
        </pc:picChg>
        <pc:picChg chg="add del mod">
          <ac:chgData name="Sang Yeol Baek" userId="S::sangyeolbaek@comgenusa.com::41017a69-d405-49cd-8b3d-b8337a04db21" providerId="AD" clId="Web-{7FE911F3-373B-3516-978B-121763C78A74}" dt="2021-07-14T21:52:08.541" v="2849"/>
          <ac:picMkLst>
            <pc:docMk/>
            <pc:sldMk cId="3017291664" sldId="312"/>
            <ac:picMk id="7" creationId="{DC506584-C8E0-4699-A7F0-8FFDCE288E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3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rgbClr val="FFFFFF">
                    <a:alpha val="90000"/>
                  </a:srgbClr>
                </a:solidFill>
              </a:rPr>
              <a:t>Gwms pda USER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REPACK CASE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and confirm parts for Repacking process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pPr>
              <a:buFont typeface="Arial"/>
            </a:pPr>
            <a:r>
              <a:rPr lang="en-US"/>
              <a:t>Select </a:t>
            </a:r>
            <a:r>
              <a:rPr lang="en-US" b="1"/>
              <a:t>Picker</a:t>
            </a:r>
            <a:r>
              <a:rPr lang="en-US"/>
              <a:t> then </a:t>
            </a:r>
            <a:r>
              <a:rPr lang="en-US" b="1"/>
              <a:t>Part No</a:t>
            </a:r>
            <a:r>
              <a:rPr lang="en-US"/>
              <a:t> from the dropdowns.</a:t>
            </a:r>
          </a:p>
          <a:p>
            <a:pPr>
              <a:buFont typeface="Arial"/>
            </a:pPr>
            <a:endParaRPr lang="en-US"/>
          </a:p>
          <a:p>
            <a:r>
              <a:rPr lang="en-US"/>
              <a:t>If there is a matching order, it will be displayed on the table.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153788-51BC-45E3-87AB-2555836D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07" y="1449532"/>
            <a:ext cx="2645703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AF1387-1F01-4960-A2F9-33902E6B282B}"/>
              </a:ext>
            </a:extLst>
          </p:cNvPr>
          <p:cNvSpPr/>
          <p:nvPr/>
        </p:nvSpPr>
        <p:spPr>
          <a:xfrm>
            <a:off x="8593873" y="1844430"/>
            <a:ext cx="2147242" cy="53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0ED22-3B3E-43BC-A2C2-164FDD136FE2}"/>
              </a:ext>
            </a:extLst>
          </p:cNvPr>
          <p:cNvSpPr txBox="1"/>
          <p:nvPr/>
        </p:nvSpPr>
        <p:spPr>
          <a:xfrm>
            <a:off x="8509057" y="631819"/>
            <a:ext cx="16559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Picker, Part No dropdowns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7BD70-FEC4-407B-85DD-E208E5C63667}"/>
              </a:ext>
            </a:extLst>
          </p:cNvPr>
          <p:cNvSpPr txBox="1"/>
          <p:nvPr/>
        </p:nvSpPr>
        <p:spPr>
          <a:xfrm>
            <a:off x="9089638" y="3291004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Case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97D17-2B92-4DB8-B4D3-DE088102E412}"/>
              </a:ext>
            </a:extLst>
          </p:cNvPr>
          <p:cNvCxnSpPr>
            <a:cxnSpLocks/>
          </p:cNvCxnSpPr>
          <p:nvPr/>
        </p:nvCxnSpPr>
        <p:spPr>
          <a:xfrm>
            <a:off x="9322186" y="1098162"/>
            <a:ext cx="217450" cy="93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4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EF2392-0E6E-46D2-9931-49406DC0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05" y="1418063"/>
            <a:ext cx="2669959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67057-CF7B-4A3B-8FBF-324505E462C2}"/>
              </a:ext>
            </a:extLst>
          </p:cNvPr>
          <p:cNvSpPr txBox="1"/>
          <p:nvPr/>
        </p:nvSpPr>
        <p:spPr>
          <a:xfrm>
            <a:off x="524107" y="1053791"/>
            <a:ext cx="532574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2. </a:t>
            </a:r>
            <a:r>
              <a:rPr lang="en-US" b="1"/>
              <a:t>Repack Orders</a:t>
            </a:r>
          </a:p>
          <a:p>
            <a:endParaRPr lang="en-US" b="1"/>
          </a:p>
          <a:p>
            <a:r>
              <a:rPr lang="en-US"/>
              <a:t>The table will display: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Whether case is scanned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Rack location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Case number</a:t>
            </a:r>
          </a:p>
          <a:p>
            <a:endParaRPr lang="en-US"/>
          </a:p>
          <a:p>
            <a:r>
              <a:rPr lang="en-US"/>
              <a:t>Scan correct case's barcode, which will mark it scanned (highlighted </a:t>
            </a:r>
            <a:r>
              <a:rPr lang="en-US" b="1">
                <a:solidFill>
                  <a:srgbClr val="00B050"/>
                </a:solidFill>
              </a:rPr>
              <a:t>green</a:t>
            </a:r>
            <a:r>
              <a:rPr lang="en-US"/>
              <a:t>). Scanning an incorrect case will result in error message.</a:t>
            </a:r>
          </a:p>
          <a:p>
            <a:r>
              <a:rPr lang="en-US" b="1"/>
              <a:t>You can manually uncheck a scanned case, but you must scan case again to mark it scanned again.</a:t>
            </a:r>
          </a:p>
          <a:p>
            <a:endParaRPr lang="en-US" b="1"/>
          </a:p>
          <a:p>
            <a:r>
              <a:rPr lang="en-US"/>
              <a:t>When you are done, press either the </a:t>
            </a:r>
            <a:r>
              <a:rPr lang="en-US" b="1"/>
              <a:t>SKIP SHORTAGE</a:t>
            </a:r>
            <a:r>
              <a:rPr lang="en-US"/>
              <a:t> or the </a:t>
            </a:r>
            <a:r>
              <a:rPr lang="en-US" b="1"/>
              <a:t>MOVE</a:t>
            </a:r>
            <a:r>
              <a:rPr lang="en-US"/>
              <a:t> button.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C1B8A-0CCE-4930-B502-2372D3625561}"/>
              </a:ext>
            </a:extLst>
          </p:cNvPr>
          <p:cNvSpPr/>
          <p:nvPr/>
        </p:nvSpPr>
        <p:spPr>
          <a:xfrm>
            <a:off x="10229385" y="4056089"/>
            <a:ext cx="1041413" cy="31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3A0E2-4626-467F-A1E3-C21F51369BED}"/>
              </a:ext>
            </a:extLst>
          </p:cNvPr>
          <p:cNvSpPr/>
          <p:nvPr/>
        </p:nvSpPr>
        <p:spPr>
          <a:xfrm>
            <a:off x="9476678" y="4938893"/>
            <a:ext cx="911316" cy="368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C4CE7-4A28-4AEC-B55F-D7D3F675E353}"/>
              </a:ext>
            </a:extLst>
          </p:cNvPr>
          <p:cNvCxnSpPr/>
          <p:nvPr/>
        </p:nvCxnSpPr>
        <p:spPr>
          <a:xfrm>
            <a:off x="8073483" y="4161263"/>
            <a:ext cx="1388328" cy="8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1B623-D09D-4690-9EDC-436FB1EB0FE5}"/>
              </a:ext>
            </a:extLst>
          </p:cNvPr>
          <p:cNvCxnSpPr>
            <a:cxnSpLocks/>
          </p:cNvCxnSpPr>
          <p:nvPr/>
        </p:nvCxnSpPr>
        <p:spPr>
          <a:xfrm>
            <a:off x="8277923" y="3083312"/>
            <a:ext cx="1927302" cy="114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598EAA-F2AE-4FD9-9B29-1259DCAA70FC}"/>
              </a:ext>
            </a:extLst>
          </p:cNvPr>
          <p:cNvSpPr txBox="1"/>
          <p:nvPr/>
        </p:nvSpPr>
        <p:spPr>
          <a:xfrm>
            <a:off x="6567836" y="2841470"/>
            <a:ext cx="20276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Press this if case is missing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B15F2-3B68-46F1-85D1-E5C8A63A84F7}"/>
              </a:ext>
            </a:extLst>
          </p:cNvPr>
          <p:cNvSpPr txBox="1"/>
          <p:nvPr/>
        </p:nvSpPr>
        <p:spPr>
          <a:xfrm>
            <a:off x="6224007" y="3826495"/>
            <a:ext cx="2027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Press this after scanning ALL of the cases</a:t>
            </a:r>
          </a:p>
        </p:txBody>
      </p:sp>
    </p:spTree>
    <p:extLst>
      <p:ext uri="{BB962C8B-B14F-4D97-AF65-F5344CB8AC3E}">
        <p14:creationId xmlns:p14="http://schemas.microsoft.com/office/powerpoint/2010/main" val="278843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AB129-3C17-41BF-A061-59D704228F9C}"/>
              </a:ext>
            </a:extLst>
          </p:cNvPr>
          <p:cNvSpPr txBox="1"/>
          <p:nvPr/>
        </p:nvSpPr>
        <p:spPr>
          <a:xfrm>
            <a:off x="524107" y="1053791"/>
            <a:ext cx="563198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3. </a:t>
            </a:r>
            <a:r>
              <a:rPr lang="en-US" b="1"/>
              <a:t>SKIP SHORTAGE/MOVE</a:t>
            </a:r>
            <a:endParaRPr lang="en-US"/>
          </a:p>
          <a:p>
            <a:endParaRPr lang="en-US" b="1"/>
          </a:p>
          <a:p>
            <a:r>
              <a:rPr lang="en-US" b="1"/>
              <a:t>IMPORTANT:</a:t>
            </a:r>
            <a:r>
              <a:rPr lang="en-US"/>
              <a:t> Pressing </a:t>
            </a:r>
            <a:r>
              <a:rPr lang="en-US" b="1"/>
              <a:t>MOVE</a:t>
            </a:r>
            <a:r>
              <a:rPr lang="en-US"/>
              <a:t> without scanning the case with result in error message, as </a:t>
            </a:r>
            <a:r>
              <a:rPr lang="en-US" b="1"/>
              <a:t>MOVE</a:t>
            </a:r>
            <a:r>
              <a:rPr lang="en-US"/>
              <a:t> requires that the case be marked scanned.</a:t>
            </a:r>
          </a:p>
          <a:p>
            <a:r>
              <a:rPr lang="en-US"/>
              <a:t>Press </a:t>
            </a:r>
            <a:r>
              <a:rPr lang="en-US" b="1"/>
              <a:t>SKIP SHORTAGE</a:t>
            </a:r>
            <a:r>
              <a:rPr lang="en-US"/>
              <a:t> ONLY IF the case displayed is missing.</a:t>
            </a:r>
          </a:p>
          <a:p>
            <a:endParaRPr lang="en-US"/>
          </a:p>
          <a:p>
            <a:r>
              <a:rPr lang="en-US"/>
              <a:t>If you press </a:t>
            </a:r>
            <a:r>
              <a:rPr lang="en-US" b="1"/>
              <a:t>SKIP SHORTAGE</a:t>
            </a:r>
            <a:r>
              <a:rPr lang="en-US"/>
              <a:t>, the display will ask you to confirm </a:t>
            </a:r>
            <a:r>
              <a:rPr lang="en-US" b="1"/>
              <a:t>Skip. </a:t>
            </a:r>
            <a:r>
              <a:rPr lang="en-US"/>
              <a:t>If you press "No", you can return to scan case.</a:t>
            </a:r>
          </a:p>
          <a:p>
            <a:endParaRPr lang="en-US"/>
          </a:p>
          <a:p>
            <a:r>
              <a:rPr lang="en-US"/>
              <a:t>Press either button will disable both buttons. The display will indicate whether </a:t>
            </a:r>
            <a:r>
              <a:rPr lang="en-US" b="1"/>
              <a:t>SKIP/MOVE</a:t>
            </a:r>
            <a:r>
              <a:rPr lang="en-US"/>
              <a:t> was successful or not.</a:t>
            </a:r>
          </a:p>
          <a:p>
            <a:endParaRPr lang="en-US"/>
          </a:p>
          <a:p>
            <a:r>
              <a:rPr lang="en-US"/>
              <a:t>Press the </a:t>
            </a:r>
            <a:r>
              <a:rPr lang="en-US" b="1"/>
              <a:t>CLEAR</a:t>
            </a:r>
            <a:r>
              <a:rPr lang="en-US"/>
              <a:t> to reset screen.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313D74-6CF2-480D-AE11-DC434773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00" y="1009185"/>
            <a:ext cx="26433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REPACK CASE COMPLETE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and confirm a case for moving from </a:t>
            </a:r>
            <a:r>
              <a:rPr lang="en-US" b="1"/>
              <a:t>Repacking Area </a:t>
            </a:r>
            <a:r>
              <a:rPr lang="en-US"/>
              <a:t>to </a:t>
            </a:r>
            <a:r>
              <a:rPr lang="en-US" b="1"/>
              <a:t>Repacking Complete </a:t>
            </a:r>
            <a:r>
              <a:rPr lang="en-US"/>
              <a:t>area for completion of Repack process.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r>
              <a:rPr lang="en-US"/>
              <a:t>Scan a case's barcode.</a:t>
            </a:r>
          </a:p>
          <a:p>
            <a:endParaRPr lang="en-US"/>
          </a:p>
          <a:p>
            <a:r>
              <a:rPr lang="ko-KR" altLang="en-US" err="1">
                <a:ea typeface="휴먼매직체"/>
              </a:rPr>
              <a:t>If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case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barcode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is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accepted</a:t>
            </a:r>
            <a:r>
              <a:rPr lang="ko-KR" altLang="en-US">
                <a:ea typeface="휴먼매직체"/>
              </a:rPr>
              <a:t>, </a:t>
            </a:r>
            <a:r>
              <a:rPr lang="ko-KR" altLang="en-US" err="1">
                <a:ea typeface="휴먼매직체"/>
              </a:rPr>
              <a:t>then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the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scanned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case's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info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will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displayed</a:t>
            </a:r>
            <a:r>
              <a:rPr lang="ko-KR" altLang="en-US">
                <a:ea typeface="휴먼매직체"/>
              </a:rPr>
              <a:t> on the table below.</a:t>
            </a:r>
          </a:p>
          <a:p>
            <a:r>
              <a:rPr lang="ko-KR" altLang="en-US" err="1">
                <a:ea typeface="휴먼매직체"/>
              </a:rPr>
              <a:t>Otherwise</a:t>
            </a:r>
            <a:r>
              <a:rPr lang="ko-KR" altLang="en-US">
                <a:ea typeface="휴먼매직체"/>
              </a:rPr>
              <a:t>, </a:t>
            </a:r>
            <a:r>
              <a:rPr lang="ko-KR" altLang="en-US" err="1">
                <a:ea typeface="휴먼매직체"/>
              </a:rPr>
              <a:t>you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will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get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any</a:t>
            </a:r>
            <a:r>
              <a:rPr lang="ko-KR" altLang="en-US">
                <a:ea typeface="휴먼매직체"/>
              </a:rPr>
              <a:t> of </a:t>
            </a:r>
            <a:r>
              <a:rPr lang="ko-KR" altLang="en-US" err="1">
                <a:ea typeface="휴먼매직체"/>
              </a:rPr>
              <a:t>the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error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messages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below</a:t>
            </a:r>
            <a:r>
              <a:rPr lang="ko-KR" altLang="en-US">
                <a:ea typeface="휴먼매직체"/>
              </a:rPr>
              <a:t>: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87E190-FFEB-4708-A79B-A569063A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06" y="731672"/>
            <a:ext cx="2654279" cy="4114800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86543EBC-FD7B-4F0D-807A-FAB2C21DD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" t="162"/>
          <a:stretch/>
        </p:blipFill>
        <p:spPr>
          <a:xfrm>
            <a:off x="2933870" y="5063343"/>
            <a:ext cx="2360301" cy="142155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455115C-6682-48A6-8DFF-E8C470B1A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78" y="5064339"/>
            <a:ext cx="2380786" cy="1580103"/>
          </a:xfrm>
          <a:prstGeom prst="rect">
            <a:avLst/>
          </a:prstGeom>
        </p:spPr>
      </p:pic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78A6B34-A838-4692-9F4A-77E7E340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0" y="5063343"/>
            <a:ext cx="2380786" cy="12754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D3B99A-1822-4E0C-A0BB-708A4E5FBFA0}"/>
              </a:ext>
            </a:extLst>
          </p:cNvPr>
          <p:cNvSpPr/>
          <p:nvPr/>
        </p:nvSpPr>
        <p:spPr>
          <a:xfrm>
            <a:off x="7196170" y="1984030"/>
            <a:ext cx="2648413" cy="131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05D5D-4CA4-455F-89B2-5CAC2BFA5B0E}"/>
              </a:ext>
            </a:extLst>
          </p:cNvPr>
          <p:cNvSpPr/>
          <p:nvPr/>
        </p:nvSpPr>
        <p:spPr>
          <a:xfrm>
            <a:off x="7196169" y="1126779"/>
            <a:ext cx="2648413" cy="80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4730-B473-4B82-90DF-DA03F083BC05}"/>
              </a:ext>
            </a:extLst>
          </p:cNvPr>
          <p:cNvSpPr/>
          <p:nvPr/>
        </p:nvSpPr>
        <p:spPr>
          <a:xfrm>
            <a:off x="7196170" y="3343507"/>
            <a:ext cx="2648413" cy="48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A2A31-F487-4A7A-B5C0-24A88597CD8A}"/>
              </a:ext>
            </a:extLst>
          </p:cNvPr>
          <p:cNvSpPr txBox="1"/>
          <p:nvPr/>
        </p:nvSpPr>
        <p:spPr>
          <a:xfrm>
            <a:off x="9876559" y="1200150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Scan inputs: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Case number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Part number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Part quantity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00421-07E1-4675-936C-E2E787313156}"/>
              </a:ext>
            </a:extLst>
          </p:cNvPr>
          <p:cNvSpPr txBox="1"/>
          <p:nvPr/>
        </p:nvSpPr>
        <p:spPr>
          <a:xfrm>
            <a:off x="9876558" y="2516331"/>
            <a:ext cx="274319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Case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438A8-BE1E-47B2-AD67-8CB3320F8326}"/>
              </a:ext>
            </a:extLst>
          </p:cNvPr>
          <p:cNvSpPr txBox="1"/>
          <p:nvPr/>
        </p:nvSpPr>
        <p:spPr>
          <a:xfrm>
            <a:off x="9876559" y="3460173"/>
            <a:ext cx="274319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Select source and destination</a:t>
            </a:r>
          </a:p>
        </p:txBody>
      </p:sp>
    </p:spTree>
    <p:extLst>
      <p:ext uri="{BB962C8B-B14F-4D97-AF65-F5344CB8AC3E}">
        <p14:creationId xmlns:p14="http://schemas.microsoft.com/office/powerpoint/2010/main" val="103122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415764" y="934042"/>
            <a:ext cx="580281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</a:t>
            </a:r>
            <a:r>
              <a:rPr lang="en-US" b="1"/>
              <a:t>After scanning case</a:t>
            </a:r>
            <a:endParaRPr lang="en-US"/>
          </a:p>
          <a:p>
            <a:r>
              <a:rPr lang="en-US"/>
              <a:t>If the PDA accepts the case barcode, the screen will display a single row including: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Case number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Part number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Part quantity</a:t>
            </a:r>
          </a:p>
          <a:p>
            <a:endParaRPr lang="en-US"/>
          </a:p>
          <a:p>
            <a:r>
              <a:rPr lang="en-US" b="1"/>
              <a:t>NOTE: </a:t>
            </a:r>
            <a:r>
              <a:rPr lang="en-US"/>
              <a:t>The table will only display a single case. Scanning another one before clearing will yield a message</a:t>
            </a:r>
            <a:r>
              <a:rPr lang="en-US" b="1"/>
              <a:t> "One case only."</a:t>
            </a:r>
          </a:p>
          <a:p>
            <a:r>
              <a:rPr lang="en-US" b="1"/>
              <a:t>To display another case, either: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Select the row (will turn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/>
              <a:t>) and press </a:t>
            </a:r>
            <a:r>
              <a:rPr lang="en-US" b="1"/>
              <a:t>DELETE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OR press </a:t>
            </a:r>
            <a:r>
              <a:rPr lang="en-US" b="1"/>
              <a:t>CLEAR</a:t>
            </a:r>
          </a:p>
          <a:p>
            <a:r>
              <a:rPr lang="en-US"/>
              <a:t>Then, scan another case.</a:t>
            </a:r>
          </a:p>
          <a:p>
            <a:pPr>
              <a:buFont typeface="Arial"/>
            </a:pPr>
            <a:endParaRPr lang="en-US"/>
          </a:p>
          <a:p>
            <a:pPr>
              <a:buFont typeface="Arial"/>
            </a:pPr>
            <a:r>
              <a:rPr lang="en-US"/>
              <a:t>Then, select </a:t>
            </a:r>
            <a:r>
              <a:rPr lang="en-US" b="1"/>
              <a:t>Source</a:t>
            </a:r>
            <a:r>
              <a:rPr lang="en-US"/>
              <a:t> and </a:t>
            </a:r>
            <a:r>
              <a:rPr lang="en-US" b="1"/>
              <a:t>Destination</a:t>
            </a:r>
            <a:r>
              <a:rPr lang="en-US"/>
              <a:t> from the two dropdowns, although they will be selected from the start.</a:t>
            </a:r>
          </a:p>
        </p:txBody>
      </p:sp>
      <p:pic>
        <p:nvPicPr>
          <p:cNvPr id="2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399745-87A9-4C13-801F-36D267EB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91" y="1302328"/>
            <a:ext cx="2663301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C082B8-CBFD-4B06-9716-728DF44C3CD1}"/>
              </a:ext>
            </a:extLst>
          </p:cNvPr>
          <p:cNvSpPr/>
          <p:nvPr/>
        </p:nvSpPr>
        <p:spPr>
          <a:xfrm>
            <a:off x="9222396" y="3542665"/>
            <a:ext cx="674141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1CBA7-B3F0-4F8C-8CAA-23F9A615DA0B}"/>
              </a:ext>
            </a:extLst>
          </p:cNvPr>
          <p:cNvSpPr/>
          <p:nvPr/>
        </p:nvSpPr>
        <p:spPr>
          <a:xfrm>
            <a:off x="7230805" y="3889028"/>
            <a:ext cx="2293391" cy="527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75D620-805E-4785-95D2-724BCC6A2A14}"/>
              </a:ext>
            </a:extLst>
          </p:cNvPr>
          <p:cNvSpPr/>
          <p:nvPr/>
        </p:nvSpPr>
        <p:spPr>
          <a:xfrm rot="-1560000">
            <a:off x="5794709" y="4445498"/>
            <a:ext cx="1454726" cy="50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415764" y="934042"/>
            <a:ext cx="63137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</a:t>
            </a:r>
            <a:r>
              <a:rPr lang="en-US" b="1"/>
              <a:t>Save</a:t>
            </a:r>
          </a:p>
          <a:p>
            <a:endParaRPr lang="en-US" b="1"/>
          </a:p>
          <a:p>
            <a:r>
              <a:rPr lang="en-US"/>
              <a:t>After scanning case and selecting the </a:t>
            </a:r>
            <a:r>
              <a:rPr lang="en-US" b="1"/>
              <a:t>Source </a:t>
            </a:r>
            <a:r>
              <a:rPr lang="en-US"/>
              <a:t>and </a:t>
            </a:r>
            <a:r>
              <a:rPr lang="en-US" b="1"/>
              <a:t>Destination</a:t>
            </a:r>
            <a:r>
              <a:rPr lang="en-US"/>
              <a:t>, press the </a:t>
            </a:r>
            <a:r>
              <a:rPr lang="en-US" b="1"/>
              <a:t>MOVE </a:t>
            </a:r>
            <a:r>
              <a:rPr lang="en-US"/>
              <a:t>button to </a:t>
            </a:r>
            <a:r>
              <a:rPr lang="en-US" b="1"/>
              <a:t>save data</a:t>
            </a:r>
            <a:r>
              <a:rPr lang="en-US"/>
              <a:t>.</a:t>
            </a:r>
          </a:p>
          <a:p>
            <a:r>
              <a:rPr lang="en-US"/>
              <a:t>If any of the fields are missing, you will get an error message.</a:t>
            </a:r>
          </a:p>
          <a:p>
            <a:endParaRPr lang="en-US"/>
          </a:p>
          <a:p>
            <a:r>
              <a:rPr lang="en-US"/>
              <a:t>Regardless of outcome, the </a:t>
            </a:r>
            <a:r>
              <a:rPr lang="en-US" b="1"/>
              <a:t>MOVE</a:t>
            </a:r>
            <a:r>
              <a:rPr lang="en-US"/>
              <a:t> button will be disabled.</a:t>
            </a:r>
          </a:p>
          <a:p>
            <a:r>
              <a:rPr lang="en-US"/>
              <a:t>The status of the </a:t>
            </a:r>
            <a:r>
              <a:rPr lang="en-US" b="1"/>
              <a:t>MOVE</a:t>
            </a:r>
            <a:r>
              <a:rPr lang="en-US"/>
              <a:t> will be displayed in the </a:t>
            </a:r>
            <a:r>
              <a:rPr lang="en-US" b="1"/>
              <a:t>Res</a:t>
            </a:r>
            <a:r>
              <a:rPr lang="en-US"/>
              <a:t> column in the table, telling whether the move is successful or not.</a:t>
            </a:r>
          </a:p>
          <a:p>
            <a:endParaRPr lang="en-US"/>
          </a:p>
          <a:p>
            <a:r>
              <a:rPr lang="en-US"/>
              <a:t>Then, press the </a:t>
            </a:r>
            <a:r>
              <a:rPr lang="en-US" b="1"/>
              <a:t>CLEAR</a:t>
            </a:r>
            <a:r>
              <a:rPr lang="en-US"/>
              <a:t> button to reset the screen to continue.</a:t>
            </a:r>
          </a:p>
        </p:txBody>
      </p:sp>
      <p:pic>
        <p:nvPicPr>
          <p:cNvPr id="2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D522C0-284C-411B-9B5B-A30D4DD1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09" y="826078"/>
            <a:ext cx="2660948" cy="411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EF938-7EB5-4066-82CA-4DCD2EAF9A9B}"/>
              </a:ext>
            </a:extLst>
          </p:cNvPr>
          <p:cNvSpPr/>
          <p:nvPr/>
        </p:nvSpPr>
        <p:spPr>
          <a:xfrm>
            <a:off x="9811214" y="4486506"/>
            <a:ext cx="916595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7E558-BCFC-4AD1-A281-A49F1D03E1F9}"/>
              </a:ext>
            </a:extLst>
          </p:cNvPr>
          <p:cNvSpPr/>
          <p:nvPr/>
        </p:nvSpPr>
        <p:spPr>
          <a:xfrm>
            <a:off x="11239964" y="2330392"/>
            <a:ext cx="362414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49F94-8829-4ADB-B1EA-A13F84878EA7}"/>
              </a:ext>
            </a:extLst>
          </p:cNvPr>
          <p:cNvSpPr txBox="1"/>
          <p:nvPr/>
        </p:nvSpPr>
        <p:spPr>
          <a:xfrm>
            <a:off x="7079673" y="3157105"/>
            <a:ext cx="1686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Indicates whether the MOVE was successful ("OK" or "Fail")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814E46-031E-44DA-B9F0-4C5C7D566D6D}"/>
              </a:ext>
            </a:extLst>
          </p:cNvPr>
          <p:cNvCxnSpPr/>
          <p:nvPr/>
        </p:nvCxnSpPr>
        <p:spPr>
          <a:xfrm flipV="1">
            <a:off x="8717107" y="2591666"/>
            <a:ext cx="2481694" cy="6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CC235F-EC84-4C2F-8D9B-05042F32E58A}"/>
              </a:ext>
            </a:extLst>
          </p:cNvPr>
          <p:cNvSpPr/>
          <p:nvPr/>
        </p:nvSpPr>
        <p:spPr>
          <a:xfrm>
            <a:off x="9040554" y="3395460"/>
            <a:ext cx="2163504" cy="527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2A5B7-39D7-4ABD-988B-18E037113BD9}"/>
              </a:ext>
            </a:extLst>
          </p:cNvPr>
          <p:cNvSpPr/>
          <p:nvPr/>
        </p:nvSpPr>
        <p:spPr>
          <a:xfrm>
            <a:off x="8936646" y="1213369"/>
            <a:ext cx="2224118" cy="856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6EBA8-3367-4E7B-9B14-EB621ACAC774}"/>
              </a:ext>
            </a:extLst>
          </p:cNvPr>
          <p:cNvCxnSpPr/>
          <p:nvPr/>
        </p:nvCxnSpPr>
        <p:spPr>
          <a:xfrm>
            <a:off x="7786254" y="1421822"/>
            <a:ext cx="1139536" cy="31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F7CD00-06B0-431C-85C3-ADB0F098BD51}"/>
              </a:ext>
            </a:extLst>
          </p:cNvPr>
          <p:cNvCxnSpPr>
            <a:cxnSpLocks/>
          </p:cNvCxnSpPr>
          <p:nvPr/>
        </p:nvCxnSpPr>
        <p:spPr>
          <a:xfrm>
            <a:off x="7786254" y="1404503"/>
            <a:ext cx="1321376" cy="19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6D522E-CDD2-4257-BFB9-0A0F8403834F}"/>
              </a:ext>
            </a:extLst>
          </p:cNvPr>
          <p:cNvSpPr txBox="1"/>
          <p:nvPr/>
        </p:nvSpPr>
        <p:spPr>
          <a:xfrm>
            <a:off x="6728980" y="1169843"/>
            <a:ext cx="13144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C00000"/>
                </a:solidFill>
              </a:rPr>
              <a:t>Required fields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SUBASSY CASE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and confirm parts for Sub-</a:t>
            </a:r>
            <a:r>
              <a:rPr lang="en-US" err="1"/>
              <a:t>assy</a:t>
            </a:r>
            <a:r>
              <a:rPr lang="en-US"/>
              <a:t> process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pPr>
              <a:buFont typeface="Arial"/>
            </a:pPr>
            <a:r>
              <a:rPr lang="en-US"/>
              <a:t>Select </a:t>
            </a:r>
            <a:r>
              <a:rPr lang="en-US" b="1"/>
              <a:t>Picker</a:t>
            </a:r>
            <a:r>
              <a:rPr lang="en-US"/>
              <a:t> then </a:t>
            </a:r>
            <a:r>
              <a:rPr lang="en-US" b="1"/>
              <a:t>Part No</a:t>
            </a:r>
            <a:r>
              <a:rPr lang="en-US"/>
              <a:t> from the dropdowns.</a:t>
            </a:r>
          </a:p>
          <a:p>
            <a:pPr>
              <a:buFont typeface="Arial"/>
            </a:pPr>
            <a:endParaRPr lang="en-US"/>
          </a:p>
          <a:p>
            <a:r>
              <a:rPr lang="en-US"/>
              <a:t>If there is a matching order, it will be displayed on the table.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45A733-C371-4C64-A41D-D7974C19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63" y="1432213"/>
            <a:ext cx="2654710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AF1387-1F01-4960-A2F9-33902E6B282B}"/>
              </a:ext>
            </a:extLst>
          </p:cNvPr>
          <p:cNvSpPr/>
          <p:nvPr/>
        </p:nvSpPr>
        <p:spPr>
          <a:xfrm>
            <a:off x="8593873" y="1844430"/>
            <a:ext cx="2147242" cy="53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0ED22-3B3E-43BC-A2C2-164FDD136FE2}"/>
              </a:ext>
            </a:extLst>
          </p:cNvPr>
          <p:cNvSpPr txBox="1"/>
          <p:nvPr/>
        </p:nvSpPr>
        <p:spPr>
          <a:xfrm>
            <a:off x="8509057" y="631819"/>
            <a:ext cx="16559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Picker, Part No dropdowns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7BD70-FEC4-407B-85DD-E208E5C63667}"/>
              </a:ext>
            </a:extLst>
          </p:cNvPr>
          <p:cNvSpPr txBox="1"/>
          <p:nvPr/>
        </p:nvSpPr>
        <p:spPr>
          <a:xfrm>
            <a:off x="9089638" y="3152459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Case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97D17-2B92-4DB8-B4D3-DE088102E412}"/>
              </a:ext>
            </a:extLst>
          </p:cNvPr>
          <p:cNvCxnSpPr>
            <a:cxnSpLocks/>
          </p:cNvCxnSpPr>
          <p:nvPr/>
        </p:nvCxnSpPr>
        <p:spPr>
          <a:xfrm>
            <a:off x="9322186" y="1098162"/>
            <a:ext cx="217450" cy="93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9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67057-CF7B-4A3B-8FBF-324505E462C2}"/>
              </a:ext>
            </a:extLst>
          </p:cNvPr>
          <p:cNvSpPr txBox="1"/>
          <p:nvPr/>
        </p:nvSpPr>
        <p:spPr>
          <a:xfrm>
            <a:off x="524107" y="1053791"/>
            <a:ext cx="532574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2. </a:t>
            </a:r>
            <a:r>
              <a:rPr lang="en-US" b="1"/>
              <a:t>Subassy Orders</a:t>
            </a:r>
          </a:p>
          <a:p>
            <a:endParaRPr lang="en-US" b="1"/>
          </a:p>
          <a:p>
            <a:r>
              <a:rPr lang="en-US"/>
              <a:t>The table will display: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Whether case is scanned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Rack location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Case number</a:t>
            </a:r>
          </a:p>
          <a:p>
            <a:endParaRPr lang="en-US"/>
          </a:p>
          <a:p>
            <a:r>
              <a:rPr lang="en-US"/>
              <a:t>Scan correct case's barcode, which will mark it scanned (highlighted </a:t>
            </a:r>
            <a:r>
              <a:rPr lang="en-US" b="1">
                <a:solidFill>
                  <a:srgbClr val="00B050"/>
                </a:solidFill>
              </a:rPr>
              <a:t>green</a:t>
            </a:r>
            <a:r>
              <a:rPr lang="en-US"/>
              <a:t>). Scanning an incorrect case will result in error message.</a:t>
            </a:r>
          </a:p>
          <a:p>
            <a:r>
              <a:rPr lang="en-US" b="1"/>
              <a:t>You can manually uncheck a scanned case, but you must scan case again to mark it scanned again.</a:t>
            </a:r>
          </a:p>
          <a:p>
            <a:endParaRPr lang="en-US" b="1"/>
          </a:p>
          <a:p>
            <a:r>
              <a:rPr lang="en-US"/>
              <a:t>When you are done, press either the </a:t>
            </a:r>
            <a:r>
              <a:rPr lang="en-US" b="1"/>
              <a:t>SKIP SHORTAGE</a:t>
            </a:r>
            <a:r>
              <a:rPr lang="en-US"/>
              <a:t> or the </a:t>
            </a:r>
            <a:r>
              <a:rPr lang="en-US" b="1"/>
              <a:t>MOVE</a:t>
            </a:r>
            <a:r>
              <a:rPr lang="en-US"/>
              <a:t> button.</a:t>
            </a:r>
            <a:endParaRPr lang="en-US" b="1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33B56-2E2F-4587-B37E-916A76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05" y="1418063"/>
            <a:ext cx="2669959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C1B8A-0CCE-4930-B502-2372D3625561}"/>
              </a:ext>
            </a:extLst>
          </p:cNvPr>
          <p:cNvSpPr/>
          <p:nvPr/>
        </p:nvSpPr>
        <p:spPr>
          <a:xfrm>
            <a:off x="10229385" y="4056089"/>
            <a:ext cx="1041413" cy="31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3A0E2-4626-467F-A1E3-C21F51369BED}"/>
              </a:ext>
            </a:extLst>
          </p:cNvPr>
          <p:cNvSpPr/>
          <p:nvPr/>
        </p:nvSpPr>
        <p:spPr>
          <a:xfrm>
            <a:off x="9476678" y="4938893"/>
            <a:ext cx="911316" cy="368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C4CE7-4A28-4AEC-B55F-D7D3F675E353}"/>
              </a:ext>
            </a:extLst>
          </p:cNvPr>
          <p:cNvCxnSpPr/>
          <p:nvPr/>
        </p:nvCxnSpPr>
        <p:spPr>
          <a:xfrm>
            <a:off x="8073483" y="4161263"/>
            <a:ext cx="1388328" cy="8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1B623-D09D-4690-9EDC-436FB1EB0FE5}"/>
              </a:ext>
            </a:extLst>
          </p:cNvPr>
          <p:cNvCxnSpPr>
            <a:cxnSpLocks/>
          </p:cNvCxnSpPr>
          <p:nvPr/>
        </p:nvCxnSpPr>
        <p:spPr>
          <a:xfrm>
            <a:off x="8277923" y="3083312"/>
            <a:ext cx="1927302" cy="114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598EAA-F2AE-4FD9-9B29-1259DCAA70FC}"/>
              </a:ext>
            </a:extLst>
          </p:cNvPr>
          <p:cNvSpPr txBox="1"/>
          <p:nvPr/>
        </p:nvSpPr>
        <p:spPr>
          <a:xfrm>
            <a:off x="6567836" y="2841470"/>
            <a:ext cx="20276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Press this if case is missing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B15F2-3B68-46F1-85D1-E5C8A63A84F7}"/>
              </a:ext>
            </a:extLst>
          </p:cNvPr>
          <p:cNvSpPr txBox="1"/>
          <p:nvPr/>
        </p:nvSpPr>
        <p:spPr>
          <a:xfrm>
            <a:off x="6224007" y="3826495"/>
            <a:ext cx="2027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Press this after scanning ALL of the cases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F79D0ECA-7B2A-46D1-9D3C-C8C3CAE9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354" y="1417204"/>
            <a:ext cx="2137065" cy="3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AB129-3C17-41BF-A061-59D704228F9C}"/>
              </a:ext>
            </a:extLst>
          </p:cNvPr>
          <p:cNvSpPr txBox="1"/>
          <p:nvPr/>
        </p:nvSpPr>
        <p:spPr>
          <a:xfrm>
            <a:off x="524107" y="1053791"/>
            <a:ext cx="563198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3. </a:t>
            </a:r>
            <a:r>
              <a:rPr lang="en-US" b="1"/>
              <a:t>SKIP SHORTAGE/MOVE</a:t>
            </a:r>
            <a:endParaRPr lang="en-US"/>
          </a:p>
          <a:p>
            <a:endParaRPr lang="en-US" b="1"/>
          </a:p>
          <a:p>
            <a:r>
              <a:rPr lang="en-US" b="1"/>
              <a:t>IMPORTANT:</a:t>
            </a:r>
            <a:r>
              <a:rPr lang="en-US"/>
              <a:t> Pressing </a:t>
            </a:r>
            <a:r>
              <a:rPr lang="en-US" b="1"/>
              <a:t>MOVE</a:t>
            </a:r>
            <a:r>
              <a:rPr lang="en-US"/>
              <a:t> without scanning the case with result in error message, as </a:t>
            </a:r>
            <a:r>
              <a:rPr lang="en-US" b="1"/>
              <a:t>MOVE</a:t>
            </a:r>
            <a:r>
              <a:rPr lang="en-US"/>
              <a:t> requires that the case be marked scanned.</a:t>
            </a:r>
          </a:p>
          <a:p>
            <a:r>
              <a:rPr lang="en-US"/>
              <a:t>Press </a:t>
            </a:r>
            <a:r>
              <a:rPr lang="en-US" b="1"/>
              <a:t>SKIP SHORTAGE</a:t>
            </a:r>
            <a:r>
              <a:rPr lang="en-US"/>
              <a:t> ONLY IF the case displayed is missing.</a:t>
            </a:r>
          </a:p>
          <a:p>
            <a:endParaRPr lang="en-US"/>
          </a:p>
          <a:p>
            <a:r>
              <a:rPr lang="en-US"/>
              <a:t>If you press </a:t>
            </a:r>
            <a:r>
              <a:rPr lang="en-US" b="1"/>
              <a:t>SKIP SHORTAGE</a:t>
            </a:r>
            <a:r>
              <a:rPr lang="en-US"/>
              <a:t>, the display will ask you to confirm </a:t>
            </a:r>
            <a:r>
              <a:rPr lang="en-US" b="1"/>
              <a:t>Skip. </a:t>
            </a:r>
            <a:r>
              <a:rPr lang="en-US"/>
              <a:t>If you press "No", you can return to scan case.</a:t>
            </a:r>
          </a:p>
          <a:p>
            <a:endParaRPr lang="en-US"/>
          </a:p>
          <a:p>
            <a:r>
              <a:rPr lang="en-US"/>
              <a:t>Press either button will disable both buttons. The display will indicate whether </a:t>
            </a:r>
            <a:r>
              <a:rPr lang="en-US" b="1"/>
              <a:t>SKIP/MOVE</a:t>
            </a:r>
            <a:r>
              <a:rPr lang="en-US"/>
              <a:t> was successful or not.</a:t>
            </a:r>
          </a:p>
          <a:p>
            <a:endParaRPr lang="en-US"/>
          </a:p>
          <a:p>
            <a:r>
              <a:rPr lang="en-US"/>
              <a:t>Press the </a:t>
            </a:r>
            <a:r>
              <a:rPr lang="en-US" b="1"/>
              <a:t>CLEAR</a:t>
            </a:r>
            <a:r>
              <a:rPr lang="en-US"/>
              <a:t> to reset screen.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313D74-6CF2-480D-AE11-DC434773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00" y="1009185"/>
            <a:ext cx="2643326" cy="4114800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C7F46B0-8D7E-4BDC-B096-FCE17539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1050070"/>
            <a:ext cx="1885951" cy="3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SUBASSY CASE COMPLETE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and confirm a case for moving from </a:t>
            </a:r>
            <a:r>
              <a:rPr lang="en-US" b="1" err="1"/>
              <a:t>Subassy</a:t>
            </a:r>
            <a:r>
              <a:rPr lang="en-US" b="1"/>
              <a:t> Area </a:t>
            </a:r>
            <a:r>
              <a:rPr lang="en-US"/>
              <a:t>to </a:t>
            </a:r>
            <a:r>
              <a:rPr lang="en-US" b="1" err="1"/>
              <a:t>Subassy</a:t>
            </a:r>
            <a:r>
              <a:rPr lang="en-US" b="1"/>
              <a:t> Complete </a:t>
            </a:r>
            <a:r>
              <a:rPr lang="en-US"/>
              <a:t>area for completion of Sub-</a:t>
            </a:r>
            <a:r>
              <a:rPr lang="en-US" err="1"/>
              <a:t>assy</a:t>
            </a:r>
            <a:r>
              <a:rPr lang="en-US"/>
              <a:t> process.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r>
              <a:rPr lang="en-US"/>
              <a:t>Scan a case's barcode.</a:t>
            </a:r>
          </a:p>
          <a:p>
            <a:endParaRPr lang="en-US"/>
          </a:p>
          <a:p>
            <a:r>
              <a:rPr lang="ko-KR" altLang="en-US" err="1">
                <a:ea typeface="휴먼매직체"/>
              </a:rPr>
              <a:t>If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case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barcode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is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accepted</a:t>
            </a:r>
            <a:r>
              <a:rPr lang="ko-KR" altLang="en-US">
                <a:ea typeface="휴먼매직체"/>
              </a:rPr>
              <a:t>, </a:t>
            </a:r>
            <a:r>
              <a:rPr lang="ko-KR" altLang="en-US" err="1">
                <a:ea typeface="휴먼매직체"/>
              </a:rPr>
              <a:t>then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the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scanned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case's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info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will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displayed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on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the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table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below</a:t>
            </a:r>
            <a:r>
              <a:rPr lang="ko-KR" altLang="en-US">
                <a:ea typeface="휴먼매직체"/>
              </a:rPr>
              <a:t>.</a:t>
            </a:r>
            <a:endParaRPr lang="ko-KR"/>
          </a:p>
          <a:p>
            <a:r>
              <a:rPr lang="ko-KR" altLang="en-US" err="1">
                <a:ea typeface="휴먼매직체"/>
              </a:rPr>
              <a:t>Otherwise</a:t>
            </a:r>
            <a:r>
              <a:rPr lang="ko-KR" altLang="en-US">
                <a:ea typeface="휴먼매직체"/>
              </a:rPr>
              <a:t>, </a:t>
            </a:r>
            <a:r>
              <a:rPr lang="ko-KR" altLang="en-US" err="1">
                <a:ea typeface="휴먼매직체"/>
              </a:rPr>
              <a:t>you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will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get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any</a:t>
            </a:r>
            <a:r>
              <a:rPr lang="ko-KR" altLang="en-US">
                <a:ea typeface="휴먼매직체"/>
              </a:rPr>
              <a:t> of </a:t>
            </a:r>
            <a:r>
              <a:rPr lang="ko-KR" altLang="en-US" err="1">
                <a:ea typeface="휴먼매직체"/>
              </a:rPr>
              <a:t>the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error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messages</a:t>
            </a:r>
            <a:r>
              <a:rPr lang="ko-KR" altLang="en-US">
                <a:ea typeface="휴먼매직체"/>
              </a:rPr>
              <a:t> </a:t>
            </a:r>
            <a:r>
              <a:rPr lang="ko-KR" altLang="en-US" err="1">
                <a:ea typeface="휴먼매직체"/>
              </a:rPr>
              <a:t>below</a:t>
            </a:r>
            <a:r>
              <a:rPr lang="ko-KR" altLang="en-US">
                <a:ea typeface="휴먼매직체"/>
              </a:rPr>
              <a:t>.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6543EBC-FD7B-4F0D-807A-FAB2C21DD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t="162"/>
          <a:stretch/>
        </p:blipFill>
        <p:spPr>
          <a:xfrm>
            <a:off x="2933870" y="5063343"/>
            <a:ext cx="2360301" cy="142155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455115C-6682-48A6-8DFF-E8C470B1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78" y="5064339"/>
            <a:ext cx="2380786" cy="1580103"/>
          </a:xfrm>
          <a:prstGeom prst="rect">
            <a:avLst/>
          </a:prstGeom>
        </p:spPr>
      </p:pic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78A6B34-A838-4692-9F4A-77E7E340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60" y="5063343"/>
            <a:ext cx="2380786" cy="127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A2A31-F487-4A7A-B5C0-24A88597CD8A}"/>
              </a:ext>
            </a:extLst>
          </p:cNvPr>
          <p:cNvSpPr txBox="1"/>
          <p:nvPr/>
        </p:nvSpPr>
        <p:spPr>
          <a:xfrm>
            <a:off x="9876559" y="1200150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Scan inputs: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Case number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Part number</a:t>
            </a:r>
          </a:p>
          <a:p>
            <a:pPr marL="171450" indent="-171450">
              <a:buFont typeface="Arial"/>
              <a:buChar char="•"/>
            </a:pPr>
            <a:r>
              <a:rPr lang="en-US" sz="1050"/>
              <a:t>Part quantity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00421-07E1-4675-936C-E2E787313156}"/>
              </a:ext>
            </a:extLst>
          </p:cNvPr>
          <p:cNvSpPr txBox="1"/>
          <p:nvPr/>
        </p:nvSpPr>
        <p:spPr>
          <a:xfrm>
            <a:off x="9876558" y="2516331"/>
            <a:ext cx="274319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Case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438A8-BE1E-47B2-AD67-8CB3320F8326}"/>
              </a:ext>
            </a:extLst>
          </p:cNvPr>
          <p:cNvSpPr txBox="1"/>
          <p:nvPr/>
        </p:nvSpPr>
        <p:spPr>
          <a:xfrm>
            <a:off x="9876559" y="3460173"/>
            <a:ext cx="274319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Select source and destination</a:t>
            </a:r>
          </a:p>
        </p:txBody>
      </p:sp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2919BD-19EE-416C-9BAB-8C08CACE5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224" y="730827"/>
            <a:ext cx="2656643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D3B99A-1822-4E0C-A0BB-708A4E5FBFA0}"/>
              </a:ext>
            </a:extLst>
          </p:cNvPr>
          <p:cNvSpPr/>
          <p:nvPr/>
        </p:nvSpPr>
        <p:spPr>
          <a:xfrm>
            <a:off x="7196170" y="1984030"/>
            <a:ext cx="2648413" cy="131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05D5D-4CA4-455F-89B2-5CAC2BFA5B0E}"/>
              </a:ext>
            </a:extLst>
          </p:cNvPr>
          <p:cNvSpPr/>
          <p:nvPr/>
        </p:nvSpPr>
        <p:spPr>
          <a:xfrm>
            <a:off x="7196169" y="1126779"/>
            <a:ext cx="2648413" cy="80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4730-B473-4B82-90DF-DA03F083BC05}"/>
              </a:ext>
            </a:extLst>
          </p:cNvPr>
          <p:cNvSpPr/>
          <p:nvPr/>
        </p:nvSpPr>
        <p:spPr>
          <a:xfrm>
            <a:off x="7196170" y="3343507"/>
            <a:ext cx="2648413" cy="48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6A52-EBBC-47AB-A561-50AC951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Container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25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415764" y="934042"/>
            <a:ext cx="580281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</a:t>
            </a:r>
            <a:r>
              <a:rPr lang="en-US" b="1"/>
              <a:t>After scanning case</a:t>
            </a:r>
            <a:endParaRPr lang="en-US"/>
          </a:p>
          <a:p>
            <a:r>
              <a:rPr lang="en-US"/>
              <a:t>If the PDA accepts the case barcode, the screen will display a single row including: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Case number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Part number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Part quantity</a:t>
            </a:r>
          </a:p>
          <a:p>
            <a:endParaRPr lang="en-US"/>
          </a:p>
          <a:p>
            <a:r>
              <a:rPr lang="en-US" b="1"/>
              <a:t>NOTE: </a:t>
            </a:r>
            <a:r>
              <a:rPr lang="en-US"/>
              <a:t>The table will only display a single case. Scanning another one before clearing will yield a message</a:t>
            </a:r>
            <a:r>
              <a:rPr lang="en-US" b="1"/>
              <a:t> "One case only."</a:t>
            </a:r>
          </a:p>
          <a:p>
            <a:r>
              <a:rPr lang="en-US" b="1"/>
              <a:t>To display another case, either: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Select the row (will turn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/>
              <a:t>) and press </a:t>
            </a:r>
            <a:r>
              <a:rPr lang="en-US" b="1"/>
              <a:t>DELETE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OR press </a:t>
            </a:r>
            <a:r>
              <a:rPr lang="en-US" b="1"/>
              <a:t>CLEAR</a:t>
            </a:r>
          </a:p>
          <a:p>
            <a:r>
              <a:rPr lang="en-US"/>
              <a:t>Then, scan another case.</a:t>
            </a:r>
          </a:p>
          <a:p>
            <a:pPr>
              <a:buFont typeface="Arial"/>
            </a:pPr>
            <a:endParaRPr lang="en-US"/>
          </a:p>
          <a:p>
            <a:pPr>
              <a:buFont typeface="Arial"/>
            </a:pPr>
            <a:r>
              <a:rPr lang="en-US"/>
              <a:t>Then, select </a:t>
            </a:r>
            <a:r>
              <a:rPr lang="en-US" b="1"/>
              <a:t>Source</a:t>
            </a:r>
            <a:r>
              <a:rPr lang="en-US"/>
              <a:t> and </a:t>
            </a:r>
            <a:r>
              <a:rPr lang="en-US" b="1"/>
              <a:t>Destination</a:t>
            </a:r>
            <a:r>
              <a:rPr lang="en-US"/>
              <a:t> from the two dropdowns, although they will be selected from the start.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25E6A8-C643-4B6D-A49D-455B7CB8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61" y="1310986"/>
            <a:ext cx="2669959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C082B8-CBFD-4B06-9716-728DF44C3CD1}"/>
              </a:ext>
            </a:extLst>
          </p:cNvPr>
          <p:cNvSpPr/>
          <p:nvPr/>
        </p:nvSpPr>
        <p:spPr>
          <a:xfrm>
            <a:off x="9222396" y="3542665"/>
            <a:ext cx="674141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1CBA7-B3F0-4F8C-8CAA-23F9A615DA0B}"/>
              </a:ext>
            </a:extLst>
          </p:cNvPr>
          <p:cNvSpPr/>
          <p:nvPr/>
        </p:nvSpPr>
        <p:spPr>
          <a:xfrm>
            <a:off x="7230805" y="3889028"/>
            <a:ext cx="2293391" cy="527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75D620-805E-4785-95D2-724BCC6A2A14}"/>
              </a:ext>
            </a:extLst>
          </p:cNvPr>
          <p:cNvSpPr/>
          <p:nvPr/>
        </p:nvSpPr>
        <p:spPr>
          <a:xfrm rot="-1560000">
            <a:off x="5794709" y="4445498"/>
            <a:ext cx="1454726" cy="50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415764" y="934042"/>
            <a:ext cx="63137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3. </a:t>
            </a:r>
            <a:r>
              <a:rPr lang="en-US" b="1"/>
              <a:t>MOVE</a:t>
            </a:r>
          </a:p>
          <a:p>
            <a:endParaRPr lang="en-US" b="1"/>
          </a:p>
          <a:p>
            <a:r>
              <a:rPr lang="en-US"/>
              <a:t>After scanning case and selecting the </a:t>
            </a:r>
            <a:r>
              <a:rPr lang="en-US" b="1"/>
              <a:t>Source </a:t>
            </a:r>
            <a:r>
              <a:rPr lang="en-US"/>
              <a:t>and </a:t>
            </a:r>
            <a:r>
              <a:rPr lang="en-US" b="1"/>
              <a:t>Destination</a:t>
            </a:r>
            <a:r>
              <a:rPr lang="en-US"/>
              <a:t>, press the </a:t>
            </a:r>
            <a:r>
              <a:rPr lang="en-US" b="1"/>
              <a:t>MOVE </a:t>
            </a:r>
            <a:r>
              <a:rPr lang="en-US"/>
              <a:t>button to </a:t>
            </a:r>
            <a:r>
              <a:rPr lang="en-US" b="1"/>
              <a:t>save data</a:t>
            </a:r>
            <a:r>
              <a:rPr lang="en-US"/>
              <a:t>.</a:t>
            </a:r>
          </a:p>
          <a:p>
            <a:r>
              <a:rPr lang="en-US"/>
              <a:t>If any of the fields are missing, you will get an error message.</a:t>
            </a:r>
          </a:p>
          <a:p>
            <a:endParaRPr lang="en-US"/>
          </a:p>
          <a:p>
            <a:r>
              <a:rPr lang="en-US"/>
              <a:t>Regardless of outcome, the </a:t>
            </a:r>
            <a:r>
              <a:rPr lang="en-US" b="1"/>
              <a:t>MOVE</a:t>
            </a:r>
            <a:r>
              <a:rPr lang="en-US"/>
              <a:t> button will be disabled.</a:t>
            </a:r>
          </a:p>
          <a:p>
            <a:r>
              <a:rPr lang="en-US"/>
              <a:t>The status of the </a:t>
            </a:r>
            <a:r>
              <a:rPr lang="en-US" b="1"/>
              <a:t>MOVE</a:t>
            </a:r>
            <a:r>
              <a:rPr lang="en-US"/>
              <a:t> will be displayed in the </a:t>
            </a:r>
            <a:r>
              <a:rPr lang="en-US" b="1"/>
              <a:t>Res</a:t>
            </a:r>
            <a:r>
              <a:rPr lang="en-US"/>
              <a:t> column in the table, telling whether the move is successful or not.</a:t>
            </a:r>
          </a:p>
          <a:p>
            <a:endParaRPr lang="en-US"/>
          </a:p>
          <a:p>
            <a:r>
              <a:rPr lang="en-US"/>
              <a:t>Then, press the </a:t>
            </a:r>
            <a:r>
              <a:rPr lang="en-US" b="1"/>
              <a:t>CLEAR</a:t>
            </a:r>
            <a:r>
              <a:rPr lang="en-US"/>
              <a:t> button to reset the screen to continue.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B03EBB-32B9-4A26-8579-AA6E0201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830" y="817418"/>
            <a:ext cx="2645703" cy="411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EF938-7EB5-4066-82CA-4DCD2EAF9A9B}"/>
              </a:ext>
            </a:extLst>
          </p:cNvPr>
          <p:cNvSpPr/>
          <p:nvPr/>
        </p:nvSpPr>
        <p:spPr>
          <a:xfrm>
            <a:off x="9811214" y="4486506"/>
            <a:ext cx="916595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7E558-BCFC-4AD1-A281-A49F1D03E1F9}"/>
              </a:ext>
            </a:extLst>
          </p:cNvPr>
          <p:cNvSpPr/>
          <p:nvPr/>
        </p:nvSpPr>
        <p:spPr>
          <a:xfrm>
            <a:off x="11239964" y="2330392"/>
            <a:ext cx="362414" cy="310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49F94-8829-4ADB-B1EA-A13F84878EA7}"/>
              </a:ext>
            </a:extLst>
          </p:cNvPr>
          <p:cNvSpPr txBox="1"/>
          <p:nvPr/>
        </p:nvSpPr>
        <p:spPr>
          <a:xfrm>
            <a:off x="7079673" y="3157105"/>
            <a:ext cx="1686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Indicates whether the MOVE was successful ("OK" or "Fail")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814E46-031E-44DA-B9F0-4C5C7D566D6D}"/>
              </a:ext>
            </a:extLst>
          </p:cNvPr>
          <p:cNvCxnSpPr/>
          <p:nvPr/>
        </p:nvCxnSpPr>
        <p:spPr>
          <a:xfrm flipV="1">
            <a:off x="8717107" y="2591666"/>
            <a:ext cx="2481694" cy="69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CC235F-EC84-4C2F-8D9B-05042F32E58A}"/>
              </a:ext>
            </a:extLst>
          </p:cNvPr>
          <p:cNvSpPr/>
          <p:nvPr/>
        </p:nvSpPr>
        <p:spPr>
          <a:xfrm>
            <a:off x="9040554" y="3395460"/>
            <a:ext cx="2163504" cy="527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2A5B7-39D7-4ABD-988B-18E037113BD9}"/>
              </a:ext>
            </a:extLst>
          </p:cNvPr>
          <p:cNvSpPr/>
          <p:nvPr/>
        </p:nvSpPr>
        <p:spPr>
          <a:xfrm>
            <a:off x="8936646" y="1213369"/>
            <a:ext cx="2224118" cy="856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6EBA8-3367-4E7B-9B14-EB621ACAC774}"/>
              </a:ext>
            </a:extLst>
          </p:cNvPr>
          <p:cNvCxnSpPr/>
          <p:nvPr/>
        </p:nvCxnSpPr>
        <p:spPr>
          <a:xfrm>
            <a:off x="7786254" y="1421822"/>
            <a:ext cx="1139536" cy="31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F7CD00-06B0-431C-85C3-ADB0F098BD51}"/>
              </a:ext>
            </a:extLst>
          </p:cNvPr>
          <p:cNvCxnSpPr>
            <a:cxnSpLocks/>
          </p:cNvCxnSpPr>
          <p:nvPr/>
        </p:nvCxnSpPr>
        <p:spPr>
          <a:xfrm>
            <a:off x="7786254" y="1404503"/>
            <a:ext cx="1321376" cy="19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6D522E-CDD2-4257-BFB9-0A0F8403834F}"/>
              </a:ext>
            </a:extLst>
          </p:cNvPr>
          <p:cNvSpPr txBox="1"/>
          <p:nvPr/>
        </p:nvSpPr>
        <p:spPr>
          <a:xfrm>
            <a:off x="6728980" y="1169843"/>
            <a:ext cx="13144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C00000"/>
                </a:solidFill>
              </a:rPr>
              <a:t>Required fields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E30E-4F12-4221-B62D-494D4E37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CASE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F573-8C4D-4F5B-B14B-64E0E1A6C042}"/>
              </a:ext>
            </a:extLst>
          </p:cNvPr>
          <p:cNvSpPr txBox="1"/>
          <p:nvPr/>
        </p:nvSpPr>
        <p:spPr>
          <a:xfrm>
            <a:off x="528332" y="1773974"/>
            <a:ext cx="646956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Move scanned cases to another location indicated by </a:t>
            </a:r>
            <a:r>
              <a:rPr lang="en-US" b="1"/>
              <a:t>Location </a:t>
            </a:r>
            <a:r>
              <a:rPr lang="en-US"/>
              <a:t>and </a:t>
            </a:r>
            <a:r>
              <a:rPr lang="en-US" b="1"/>
              <a:t>Case Rack</a:t>
            </a:r>
            <a:r>
              <a:rPr lang="en-US"/>
              <a:t>.</a:t>
            </a:r>
            <a:br>
              <a:rPr lang="en-US"/>
            </a:br>
            <a:r>
              <a:rPr lang="en-US" b="1"/>
              <a:t>Note that you are not allowed to move cases located in the OSD Inventory or Inventory Hold Area.</a:t>
            </a:r>
            <a:endParaRPr lang="en-US"/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</a:p>
          <a:p>
            <a:pPr>
              <a:buFont typeface="Arial"/>
            </a:pPr>
            <a:r>
              <a:rPr lang="en-US">
                <a:ea typeface="휴먼매직체"/>
              </a:rPr>
              <a:t>You can either</a:t>
            </a:r>
            <a:endParaRPr lang="en-US" b="1">
              <a:ea typeface="휴먼매직체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휴먼매직체"/>
              </a:rPr>
              <a:t>Scan rack location barcode (destination)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휴먼매직체"/>
              </a:rPr>
              <a:t>Scan a case</a:t>
            </a:r>
            <a:br>
              <a:rPr lang="en-US">
                <a:ea typeface="휴먼매직체"/>
              </a:rPr>
            </a:br>
            <a:r>
              <a:rPr lang="en-US">
                <a:ea typeface="휴먼매직체"/>
              </a:rPr>
              <a:t>If valid, the case number will be added to table. Otherwise, a message will pop up on display, prompting you to try again or scan another case</a:t>
            </a:r>
            <a:endParaRPr lang="en-US"/>
          </a:p>
          <a:p>
            <a:pPr>
              <a:buFont typeface="Arial"/>
            </a:pPr>
            <a:endParaRPr lang="en-US">
              <a:ea typeface="휴먼매직체"/>
            </a:endParaRPr>
          </a:p>
        </p:txBody>
      </p:sp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B0DE62-5A37-4030-8BAF-963851F1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27" y="1440873"/>
            <a:ext cx="2663301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0C9815-5137-443D-933D-477CB78D6000}"/>
              </a:ext>
            </a:extLst>
          </p:cNvPr>
          <p:cNvSpPr/>
          <p:nvPr/>
        </p:nvSpPr>
        <p:spPr>
          <a:xfrm>
            <a:off x="7845601" y="1802188"/>
            <a:ext cx="2198141" cy="33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5877-C08A-4520-B841-10F61D6F9867}"/>
              </a:ext>
            </a:extLst>
          </p:cNvPr>
          <p:cNvSpPr/>
          <p:nvPr/>
        </p:nvSpPr>
        <p:spPr>
          <a:xfrm>
            <a:off x="7845601" y="2174529"/>
            <a:ext cx="2657072" cy="193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9EA81-3BE2-4107-8BBD-618A7AB8A1D6}"/>
              </a:ext>
            </a:extLst>
          </p:cNvPr>
          <p:cNvSpPr/>
          <p:nvPr/>
        </p:nvSpPr>
        <p:spPr>
          <a:xfrm>
            <a:off x="7845601" y="4131484"/>
            <a:ext cx="2605118" cy="57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8642B-865C-46CF-B412-705722717DC5}"/>
              </a:ext>
            </a:extLst>
          </p:cNvPr>
          <p:cNvSpPr txBox="1"/>
          <p:nvPr/>
        </p:nvSpPr>
        <p:spPr>
          <a:xfrm>
            <a:off x="10457986" y="1834376"/>
            <a:ext cx="1544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Case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58AC9-FBED-40A8-B657-F7D3188A8F53}"/>
              </a:ext>
            </a:extLst>
          </p:cNvPr>
          <p:cNvSpPr txBox="1"/>
          <p:nvPr/>
        </p:nvSpPr>
        <p:spPr>
          <a:xfrm>
            <a:off x="10457986" y="3005254"/>
            <a:ext cx="1544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Scanned case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1D250-8DD1-494B-81BA-4120CCE359E0}"/>
              </a:ext>
            </a:extLst>
          </p:cNvPr>
          <p:cNvSpPr txBox="1"/>
          <p:nvPr/>
        </p:nvSpPr>
        <p:spPr>
          <a:xfrm>
            <a:off x="10457986" y="4278351"/>
            <a:ext cx="1544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Location input</a:t>
            </a:r>
          </a:p>
        </p:txBody>
      </p:sp>
    </p:spTree>
    <p:extLst>
      <p:ext uri="{BB962C8B-B14F-4D97-AF65-F5344CB8AC3E}">
        <p14:creationId xmlns:p14="http://schemas.microsoft.com/office/powerpoint/2010/main" val="416629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5A4F9E5-0196-4284-86C0-6D4135FF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10" y="795453"/>
            <a:ext cx="2192008" cy="338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1D30C-73F5-40D0-B0E7-D6BACF0158FB}"/>
              </a:ext>
            </a:extLst>
          </p:cNvPr>
          <p:cNvSpPr txBox="1"/>
          <p:nvPr/>
        </p:nvSpPr>
        <p:spPr>
          <a:xfrm>
            <a:off x="537625" y="946925"/>
            <a:ext cx="550312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휴먼매직체"/>
              </a:rPr>
              <a:t>2. </a:t>
            </a:r>
            <a:r>
              <a:rPr lang="en-US" b="1">
                <a:ea typeface="휴먼매직체"/>
              </a:rPr>
              <a:t>Scan Cases</a:t>
            </a:r>
            <a:endParaRPr lang="en-US">
              <a:ea typeface="휴먼매직체"/>
            </a:endParaRPr>
          </a:p>
          <a:p>
            <a:pPr marL="800100" lvl="1" indent="-342900">
              <a:buAutoNum type="arabicPeriod"/>
            </a:pPr>
            <a:r>
              <a:rPr lang="en-US">
                <a:ea typeface="휴먼매직체"/>
              </a:rPr>
              <a:t>Scan cases to be moved to a desired location.</a:t>
            </a:r>
            <a:endParaRPr lang="en-US"/>
          </a:p>
          <a:p>
            <a:pPr marL="1257300" lvl="2" indent="-342900">
              <a:buFont typeface="Arial"/>
              <a:buChar char="•"/>
            </a:pPr>
            <a:r>
              <a:rPr lang="en-US" b="1">
                <a:ea typeface="휴먼매직체"/>
              </a:rPr>
              <a:t>To remove case from table:</a:t>
            </a:r>
            <a:r>
              <a:rPr lang="en-US">
                <a:ea typeface="휴먼매직체"/>
              </a:rPr>
              <a:t> Tap on a case (highlights row </a:t>
            </a:r>
            <a:r>
              <a:rPr lang="en-US" b="1">
                <a:solidFill>
                  <a:srgbClr val="FF0000"/>
                </a:solidFill>
                <a:ea typeface="휴먼매직체"/>
              </a:rPr>
              <a:t>red</a:t>
            </a:r>
            <a:r>
              <a:rPr lang="en-US">
                <a:ea typeface="휴먼매직체"/>
              </a:rPr>
              <a:t>) , then tap </a:t>
            </a:r>
            <a:r>
              <a:rPr lang="en-US" b="1">
                <a:ea typeface="휴먼매직체"/>
              </a:rPr>
              <a:t>DELETE</a:t>
            </a:r>
            <a:endParaRPr lang="en-US">
              <a:ea typeface="휴먼매직체"/>
            </a:endParaRPr>
          </a:p>
          <a:p>
            <a:pPr marL="800100" lvl="1" indent="-342900">
              <a:buAutoNum type="arabicPeriod"/>
            </a:pPr>
            <a:r>
              <a:rPr lang="en-US">
                <a:ea typeface="휴먼매직체"/>
              </a:rPr>
              <a:t>If you have not already, scan location code, the destination for the scanned cases. This will fill the </a:t>
            </a:r>
            <a:r>
              <a:rPr lang="en-US" b="1">
                <a:ea typeface="휴먼매직체"/>
              </a:rPr>
              <a:t>Location </a:t>
            </a:r>
            <a:r>
              <a:rPr lang="en-US">
                <a:ea typeface="휴먼매직체"/>
              </a:rPr>
              <a:t>and </a:t>
            </a:r>
            <a:r>
              <a:rPr lang="en-US" b="1">
                <a:ea typeface="휴먼매직체"/>
              </a:rPr>
              <a:t>Case Rack</a:t>
            </a:r>
            <a:r>
              <a:rPr lang="en-US">
                <a:ea typeface="휴먼매직체"/>
              </a:rPr>
              <a:t> input boxes.</a:t>
            </a:r>
          </a:p>
          <a:p>
            <a:pPr marL="342900" indent="-342900">
              <a:buAutoNum type="arabicPeriod"/>
            </a:pPr>
            <a:endParaRPr lang="en-US">
              <a:ea typeface="휴먼매직체"/>
            </a:endParaRPr>
          </a:p>
          <a:p>
            <a:r>
              <a:rPr lang="en-US">
                <a:ea typeface="휴먼매직체"/>
              </a:rPr>
              <a:t>3. </a:t>
            </a:r>
            <a:r>
              <a:rPr lang="en-US" b="1">
                <a:ea typeface="휴먼매직체"/>
              </a:rPr>
              <a:t>Save</a:t>
            </a:r>
            <a:r>
              <a:rPr lang="en-US">
                <a:ea typeface="휴먼매직체"/>
              </a:rPr>
              <a:t> data</a:t>
            </a:r>
          </a:p>
          <a:p>
            <a:r>
              <a:rPr lang="en-US">
                <a:ea typeface="휴먼매직체"/>
              </a:rPr>
              <a:t>If finished scanning cases and destination location, press </a:t>
            </a:r>
            <a:r>
              <a:rPr lang="en-US" b="1">
                <a:ea typeface="휴먼매직체"/>
              </a:rPr>
              <a:t>MOVE</a:t>
            </a:r>
            <a:r>
              <a:rPr lang="en-US">
                <a:ea typeface="휴먼매직체"/>
              </a:rPr>
              <a:t> to save data. </a:t>
            </a:r>
            <a:r>
              <a:rPr lang="en-US" b="1">
                <a:ea typeface="휴먼매직체"/>
              </a:rPr>
              <a:t>Note that tapping it will disable the button</a:t>
            </a:r>
            <a:r>
              <a:rPr lang="en-US">
                <a:ea typeface="휴먼매직체"/>
              </a:rPr>
              <a:t>.</a:t>
            </a:r>
            <a:endParaRPr lang="en-US"/>
          </a:p>
          <a:p>
            <a:r>
              <a:rPr lang="en-US">
                <a:ea typeface="휴먼매직체"/>
              </a:rPr>
              <a:t>The screen will display whether the action is successful or if there is at least one case that failed.</a:t>
            </a:r>
          </a:p>
          <a:p>
            <a:endParaRPr lang="en-US">
              <a:ea typeface="휴먼매직체"/>
            </a:endParaRPr>
          </a:p>
          <a:p>
            <a:r>
              <a:rPr lang="en-US">
                <a:ea typeface="휴먼매직체"/>
              </a:rPr>
              <a:t>Reset screen with </a:t>
            </a:r>
            <a:r>
              <a:rPr lang="en-US" b="1">
                <a:ea typeface="휴먼매직체"/>
              </a:rPr>
              <a:t>CLEAR</a:t>
            </a:r>
            <a:r>
              <a:rPr lang="en-US">
                <a:ea typeface="휴먼매직체"/>
              </a:rPr>
              <a:t> to continue with other cases or to try again if </a:t>
            </a:r>
            <a:r>
              <a:rPr lang="en-US" b="1">
                <a:ea typeface="휴먼매직체"/>
              </a:rPr>
              <a:t>MOVE</a:t>
            </a:r>
            <a:r>
              <a:rPr lang="en-US">
                <a:ea typeface="휴먼매직체"/>
              </a:rPr>
              <a:t> was not successful.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3ECF6-DC8C-44DF-80F6-29B9751A9869}"/>
              </a:ext>
            </a:extLst>
          </p:cNvPr>
          <p:cNvSpPr txBox="1"/>
          <p:nvPr/>
        </p:nvSpPr>
        <p:spPr>
          <a:xfrm>
            <a:off x="9157011" y="1648523"/>
            <a:ext cx="15444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Tap on a row, then press DELETE to remove case from table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9949F-3AEC-468B-B0EE-6460A8AE0C86}"/>
              </a:ext>
            </a:extLst>
          </p:cNvPr>
          <p:cNvCxnSpPr/>
          <p:nvPr/>
        </p:nvCxnSpPr>
        <p:spPr>
          <a:xfrm flipH="1">
            <a:off x="8839200" y="2423532"/>
            <a:ext cx="395868" cy="32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609F86-357F-45D1-8FAE-F414A78A1BD9}"/>
              </a:ext>
            </a:extLst>
          </p:cNvPr>
          <p:cNvCxnSpPr>
            <a:cxnSpLocks/>
          </p:cNvCxnSpPr>
          <p:nvPr/>
        </p:nvCxnSpPr>
        <p:spPr>
          <a:xfrm flipH="1" flipV="1">
            <a:off x="8894956" y="1683834"/>
            <a:ext cx="349405" cy="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8E754-0A88-4ADD-97E6-F01F81511DCC}"/>
              </a:ext>
            </a:extLst>
          </p:cNvPr>
          <p:cNvSpPr/>
          <p:nvPr/>
        </p:nvSpPr>
        <p:spPr>
          <a:xfrm>
            <a:off x="7408845" y="3772237"/>
            <a:ext cx="794946" cy="33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2DEFE-7F29-4855-9C11-D42A1CD1D0D7}"/>
              </a:ext>
            </a:extLst>
          </p:cNvPr>
          <p:cNvCxnSpPr>
            <a:cxnSpLocks/>
          </p:cNvCxnSpPr>
          <p:nvPr/>
        </p:nvCxnSpPr>
        <p:spPr>
          <a:xfrm>
            <a:off x="5536580" y="3399264"/>
            <a:ext cx="1862255" cy="38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0012415-49B9-4C2E-B093-3B912939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34" y="3258015"/>
            <a:ext cx="2182717" cy="3389971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561234C1-9CF4-447E-BB7C-3F692BAC8636}"/>
              </a:ext>
            </a:extLst>
          </p:cNvPr>
          <p:cNvSpPr/>
          <p:nvPr/>
        </p:nvSpPr>
        <p:spPr>
          <a:xfrm rot="10800000" flipH="1">
            <a:off x="7835918" y="4342914"/>
            <a:ext cx="1412486" cy="854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F1098-1EE5-4702-8322-40B7C7D60C5B}"/>
              </a:ext>
            </a:extLst>
          </p:cNvPr>
          <p:cNvSpPr/>
          <p:nvPr/>
        </p:nvSpPr>
        <p:spPr>
          <a:xfrm>
            <a:off x="10809967" y="6253382"/>
            <a:ext cx="794946" cy="299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E30E-4F12-4221-B62D-494D4E37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CASE STORE (AUTO)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9825C7-CA7B-4FF4-A6FB-9CDDBD09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93" y="1407926"/>
            <a:ext cx="2652351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4F573-8C4D-4F5B-B14B-64E0E1A6C042}"/>
              </a:ext>
            </a:extLst>
          </p:cNvPr>
          <p:cNvSpPr txBox="1"/>
          <p:nvPr/>
        </p:nvSpPr>
        <p:spPr>
          <a:xfrm>
            <a:off x="528332" y="1773974"/>
            <a:ext cx="64695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Move and store cases to another location indicated by </a:t>
            </a:r>
            <a:r>
              <a:rPr lang="en-US" b="1"/>
              <a:t>Location Zone </a:t>
            </a:r>
            <a:r>
              <a:rPr lang="en-US"/>
              <a:t>and Case Rack </a:t>
            </a:r>
            <a:r>
              <a:rPr lang="en-US" b="1"/>
              <a:t>Location</a:t>
            </a:r>
            <a:r>
              <a:rPr lang="en-US"/>
              <a:t>. Where the cases can be moved will depend on the cases' </a:t>
            </a:r>
            <a:r>
              <a:rPr lang="en-US" b="1"/>
              <a:t>vendor numbers</a:t>
            </a:r>
            <a:r>
              <a:rPr lang="en-US"/>
              <a:t>.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</a:p>
          <a:p>
            <a:pPr>
              <a:buFont typeface="Arial"/>
            </a:pPr>
            <a:r>
              <a:rPr lang="en-US">
                <a:ea typeface="휴먼매직체"/>
              </a:rPr>
              <a:t>You can either</a:t>
            </a:r>
            <a:endParaRPr lang="en-US" b="1">
              <a:ea typeface="휴먼매직체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휴먼매직체"/>
              </a:rPr>
              <a:t>Scan rack location barcode (destination), then scan cases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휴먼매직체"/>
              </a:rPr>
              <a:t>Scan cases first</a:t>
            </a:r>
          </a:p>
          <a:p>
            <a:pPr>
              <a:buFont typeface="Arial"/>
            </a:pPr>
            <a:endParaRPr lang="en-US">
              <a:ea typeface="휴먼매직체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C9815-5137-443D-933D-477CB78D6000}"/>
              </a:ext>
            </a:extLst>
          </p:cNvPr>
          <p:cNvSpPr/>
          <p:nvPr/>
        </p:nvSpPr>
        <p:spPr>
          <a:xfrm>
            <a:off x="7845601" y="1802188"/>
            <a:ext cx="2198141" cy="33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5877-C08A-4520-B841-10F61D6F9867}"/>
              </a:ext>
            </a:extLst>
          </p:cNvPr>
          <p:cNvSpPr/>
          <p:nvPr/>
        </p:nvSpPr>
        <p:spPr>
          <a:xfrm>
            <a:off x="7845601" y="2174529"/>
            <a:ext cx="2657072" cy="193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9EA81-3BE2-4107-8BBD-618A7AB8A1D6}"/>
              </a:ext>
            </a:extLst>
          </p:cNvPr>
          <p:cNvSpPr/>
          <p:nvPr/>
        </p:nvSpPr>
        <p:spPr>
          <a:xfrm>
            <a:off x="7845601" y="4131484"/>
            <a:ext cx="2501209" cy="57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0E26D-2083-4C22-9CFD-8176898803AD}"/>
              </a:ext>
            </a:extLst>
          </p:cNvPr>
          <p:cNvSpPr txBox="1"/>
          <p:nvPr/>
        </p:nvSpPr>
        <p:spPr>
          <a:xfrm>
            <a:off x="10542466" y="1761091"/>
            <a:ext cx="1544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Case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BA2D1-6803-4D5B-AD66-808C10F61DE7}"/>
              </a:ext>
            </a:extLst>
          </p:cNvPr>
          <p:cNvSpPr txBox="1"/>
          <p:nvPr/>
        </p:nvSpPr>
        <p:spPr>
          <a:xfrm>
            <a:off x="10542465" y="2999340"/>
            <a:ext cx="15444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Scanned cases table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0E2D7-8AEA-48D7-AF48-C141986F4619}"/>
              </a:ext>
            </a:extLst>
          </p:cNvPr>
          <p:cNvSpPr txBox="1"/>
          <p:nvPr/>
        </p:nvSpPr>
        <p:spPr>
          <a:xfrm>
            <a:off x="10542466" y="4280886"/>
            <a:ext cx="15444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Location input</a:t>
            </a:r>
          </a:p>
        </p:txBody>
      </p:sp>
    </p:spTree>
    <p:extLst>
      <p:ext uri="{BB962C8B-B14F-4D97-AF65-F5344CB8AC3E}">
        <p14:creationId xmlns:p14="http://schemas.microsoft.com/office/powerpoint/2010/main" val="287746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52205D3-3D21-4D0C-A0CD-0AEDF8D1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22" y="1717964"/>
            <a:ext cx="264761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8CFE9-B233-4028-9D8F-8291C0448C95}"/>
              </a:ext>
            </a:extLst>
          </p:cNvPr>
          <p:cNvSpPr txBox="1"/>
          <p:nvPr/>
        </p:nvSpPr>
        <p:spPr>
          <a:xfrm>
            <a:off x="537625" y="946925"/>
            <a:ext cx="55031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휴먼매직체"/>
              </a:rPr>
              <a:t>2. </a:t>
            </a:r>
            <a:r>
              <a:rPr lang="en-US" sz="1600" b="1">
                <a:ea typeface="휴먼매직체"/>
              </a:rPr>
              <a:t>Scan cases</a:t>
            </a:r>
            <a:endParaRPr lang="en-US" sz="1600">
              <a:ea typeface="휴먼매직체"/>
            </a:endParaRPr>
          </a:p>
          <a:p>
            <a:r>
              <a:rPr lang="en-US" sz="1600" b="1">
                <a:ea typeface="휴먼매직체"/>
              </a:rPr>
              <a:t>Important: </a:t>
            </a:r>
            <a:r>
              <a:rPr lang="en-US" sz="1600">
                <a:ea typeface="휴먼매직체"/>
              </a:rPr>
              <a:t>Make sure the cases scanned all have the same vendor number! The selections on </a:t>
            </a:r>
            <a:r>
              <a:rPr lang="en-US" sz="1600" b="1">
                <a:ea typeface="휴먼매직체"/>
              </a:rPr>
              <a:t>Location Zone</a:t>
            </a:r>
            <a:r>
              <a:rPr lang="en-US" sz="1600">
                <a:ea typeface="휴먼매직체"/>
              </a:rPr>
              <a:t> dropdown will appear depending on the cases' vendor numbers.</a:t>
            </a:r>
          </a:p>
          <a:p>
            <a:endParaRPr lang="en-US" sz="1600">
              <a:ea typeface="휴먼매직체"/>
            </a:endParaRPr>
          </a:p>
          <a:p>
            <a:r>
              <a:rPr lang="en-US" sz="1600">
                <a:ea typeface="휴먼매직체"/>
              </a:rPr>
              <a:t>Next, select </a:t>
            </a:r>
            <a:r>
              <a:rPr lang="en-US" sz="1600" b="1">
                <a:ea typeface="휴먼매직체"/>
              </a:rPr>
              <a:t>Location Zone </a:t>
            </a:r>
            <a:r>
              <a:rPr lang="en-US" sz="1600">
                <a:ea typeface="휴먼매직체"/>
              </a:rPr>
              <a:t>from the dropdown.</a:t>
            </a:r>
          </a:p>
          <a:p>
            <a:endParaRPr lang="en-US" sz="1600">
              <a:solidFill>
                <a:srgbClr val="000000"/>
              </a:solidFill>
              <a:ea typeface="휴먼매직체"/>
            </a:endParaRPr>
          </a:p>
          <a:p>
            <a:r>
              <a:rPr lang="en-US" sz="1600" b="1">
                <a:solidFill>
                  <a:srgbClr val="000000"/>
                </a:solidFill>
                <a:ea typeface="휴먼매직체"/>
              </a:rPr>
              <a:t>To remove case from table:</a:t>
            </a:r>
            <a:r>
              <a:rPr lang="en-US" sz="1600">
                <a:solidFill>
                  <a:srgbClr val="000000"/>
                </a:solidFill>
                <a:ea typeface="휴먼매직체"/>
              </a:rPr>
              <a:t> Tap on a row, highlighting </a:t>
            </a:r>
            <a:r>
              <a:rPr lang="en-US" sz="1600" b="1">
                <a:solidFill>
                  <a:srgbClr val="FF0000"/>
                </a:solidFill>
                <a:ea typeface="휴먼매직체"/>
              </a:rPr>
              <a:t>red</a:t>
            </a:r>
            <a:r>
              <a:rPr lang="en-US" sz="1600">
                <a:solidFill>
                  <a:srgbClr val="000000"/>
                </a:solidFill>
                <a:ea typeface="휴먼매직체"/>
              </a:rPr>
              <a:t>. Then, press </a:t>
            </a:r>
            <a:r>
              <a:rPr lang="en-US" sz="1600" b="1">
                <a:solidFill>
                  <a:srgbClr val="000000"/>
                </a:solidFill>
                <a:ea typeface="휴먼매직체"/>
              </a:rPr>
              <a:t>DELETE </a:t>
            </a:r>
            <a:r>
              <a:rPr lang="en-US" sz="1600">
                <a:solidFill>
                  <a:srgbClr val="000000"/>
                </a:solidFill>
                <a:ea typeface="휴먼매직체"/>
              </a:rPr>
              <a:t>to remove the selected case.</a:t>
            </a:r>
          </a:p>
          <a:p>
            <a:endParaRPr lang="en-US" sz="1600">
              <a:ea typeface="휴먼매직체"/>
            </a:endParaRPr>
          </a:p>
          <a:p>
            <a:r>
              <a:rPr lang="en-US" sz="1600">
                <a:ea typeface="휴먼매직체"/>
              </a:rPr>
              <a:t>Next, if you have not already, scan desired location code. If accepted, it will fill </a:t>
            </a:r>
            <a:r>
              <a:rPr lang="en-US" sz="1600" b="1">
                <a:ea typeface="휴먼매직체"/>
              </a:rPr>
              <a:t>Location</a:t>
            </a:r>
            <a:r>
              <a:rPr lang="en-US" sz="1600">
                <a:ea typeface="휴먼매직체"/>
              </a:rPr>
              <a:t>. Otherwise, it will display message </a:t>
            </a:r>
            <a:r>
              <a:rPr lang="en-US" sz="1600" b="1">
                <a:ea typeface="휴먼매직체"/>
              </a:rPr>
              <a:t>"The Case does not match Location No."</a:t>
            </a:r>
            <a:endParaRPr lang="en-US" sz="1600">
              <a:ea typeface="휴먼매직체"/>
            </a:endParaRPr>
          </a:p>
          <a:p>
            <a:endParaRPr lang="en-US" sz="1600">
              <a:ea typeface="휴먼매직체"/>
              <a:cs typeface="+mn-lt"/>
            </a:endParaRPr>
          </a:p>
          <a:p>
            <a:r>
              <a:rPr lang="en-US" sz="1600">
                <a:ea typeface="휴먼매직체"/>
                <a:cs typeface="+mn-lt"/>
              </a:rPr>
              <a:t>3. </a:t>
            </a:r>
            <a:r>
              <a:rPr lang="en-US" sz="1600" b="1">
                <a:ea typeface="휴먼매직체"/>
                <a:cs typeface="+mn-lt"/>
              </a:rPr>
              <a:t>MOVE</a:t>
            </a:r>
            <a:endParaRPr lang="en-US" sz="1600">
              <a:ea typeface="휴먼매직체"/>
              <a:cs typeface="+mn-lt"/>
            </a:endParaRPr>
          </a:p>
          <a:p>
            <a:r>
              <a:rPr lang="en-US" sz="1600">
                <a:ea typeface="휴먼매직체"/>
                <a:cs typeface="+mn-lt"/>
              </a:rPr>
              <a:t>If finished scanning cases and </a:t>
            </a:r>
            <a:r>
              <a:rPr lang="en-US" sz="1600" b="1">
                <a:ea typeface="휴먼매직체"/>
                <a:cs typeface="+mn-lt"/>
              </a:rPr>
              <a:t>Location</a:t>
            </a:r>
            <a:r>
              <a:rPr lang="en-US" sz="1600">
                <a:ea typeface="휴먼매직체"/>
                <a:cs typeface="+mn-lt"/>
              </a:rPr>
              <a:t>, press </a:t>
            </a:r>
            <a:r>
              <a:rPr lang="en-US" sz="1600" b="1">
                <a:ea typeface="휴먼매직체"/>
                <a:cs typeface="+mn-lt"/>
              </a:rPr>
              <a:t>MOVE</a:t>
            </a:r>
            <a:r>
              <a:rPr lang="en-US" sz="1600">
                <a:ea typeface="휴먼매직체"/>
                <a:cs typeface="+mn-lt"/>
              </a:rPr>
              <a:t> to save data. This will disable the button once pressed. The display will indicate whether saving is successful or not.</a:t>
            </a:r>
          </a:p>
          <a:p>
            <a:endParaRPr lang="en-US" sz="1600">
              <a:ea typeface="휴먼매직체"/>
              <a:cs typeface="+mn-lt"/>
            </a:endParaRPr>
          </a:p>
          <a:p>
            <a:r>
              <a:rPr lang="en-US" sz="1600">
                <a:ea typeface="휴먼매직체"/>
                <a:cs typeface="+mn-lt"/>
              </a:rPr>
              <a:t>Press </a:t>
            </a:r>
            <a:r>
              <a:rPr lang="en-US" sz="1600" b="1">
                <a:ea typeface="휴먼매직체"/>
                <a:cs typeface="+mn-lt"/>
              </a:rPr>
              <a:t>CLEAR</a:t>
            </a:r>
            <a:r>
              <a:rPr lang="en-US" sz="1600">
                <a:ea typeface="휴먼매직체"/>
                <a:cs typeface="+mn-lt"/>
              </a:rPr>
              <a:t> to reset screen and continue.</a:t>
            </a:r>
          </a:p>
        </p:txBody>
      </p:sp>
      <p:pic>
        <p:nvPicPr>
          <p:cNvPr id="5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38BBA2-9C61-4D8F-A9C7-8879D9CB9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9" t="11368" r="51140" b="84842"/>
          <a:stretch/>
        </p:blipFill>
        <p:spPr>
          <a:xfrm>
            <a:off x="9916509" y="4791941"/>
            <a:ext cx="303638" cy="1559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F0D7ED-CCF6-4CCF-8B5F-9600B597013C}"/>
              </a:ext>
            </a:extLst>
          </p:cNvPr>
          <p:cNvSpPr/>
          <p:nvPr/>
        </p:nvSpPr>
        <p:spPr>
          <a:xfrm>
            <a:off x="8893349" y="4477846"/>
            <a:ext cx="2579140" cy="518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A59F7-A2CF-45B8-B08F-2B9C1EDDC80D}"/>
              </a:ext>
            </a:extLst>
          </p:cNvPr>
          <p:cNvSpPr/>
          <p:nvPr/>
        </p:nvSpPr>
        <p:spPr>
          <a:xfrm>
            <a:off x="9759259" y="5369733"/>
            <a:ext cx="916595" cy="35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BEAB-E569-42F7-879C-C3DC20AB8724}"/>
              </a:ext>
            </a:extLst>
          </p:cNvPr>
          <p:cNvSpPr txBox="1"/>
          <p:nvPr/>
        </p:nvSpPr>
        <p:spPr>
          <a:xfrm>
            <a:off x="7355920" y="3527545"/>
            <a:ext cx="15444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Tap on a row, then press DELETE to remove case from table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C8155-BFB8-42D0-9761-1345C1013798}"/>
              </a:ext>
            </a:extLst>
          </p:cNvPr>
          <p:cNvCxnSpPr>
            <a:cxnSpLocks/>
          </p:cNvCxnSpPr>
          <p:nvPr/>
        </p:nvCxnSpPr>
        <p:spPr>
          <a:xfrm>
            <a:off x="8636535" y="4135287"/>
            <a:ext cx="2269232" cy="1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97F1B4-ECBD-40AF-93F0-145ADA9A543B}"/>
              </a:ext>
            </a:extLst>
          </p:cNvPr>
          <p:cNvCxnSpPr>
            <a:cxnSpLocks/>
          </p:cNvCxnSpPr>
          <p:nvPr/>
        </p:nvCxnSpPr>
        <p:spPr>
          <a:xfrm flipV="1">
            <a:off x="7995762" y="2848799"/>
            <a:ext cx="875119" cy="67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DCF76-63F2-47B6-A290-8B244FE69433}"/>
              </a:ext>
            </a:extLst>
          </p:cNvPr>
          <p:cNvSpPr txBox="1"/>
          <p:nvPr/>
        </p:nvSpPr>
        <p:spPr>
          <a:xfrm>
            <a:off x="7096147" y="4480044"/>
            <a:ext cx="1544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Scan location code, which will fill in the location.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INVENTORY HOLD ENTRY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and confirm cases entering warehouse for transporting to Inventory Hold Area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r>
              <a:rPr lang="en-US"/>
              <a:t>Scan a case's barcode. If valid, the table will display its </a:t>
            </a:r>
            <a:r>
              <a:rPr lang="en-US" b="1"/>
              <a:t>Case number.</a:t>
            </a:r>
            <a:endParaRPr lang="en-US"/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AD7985-4737-4E16-AC8E-A82F168CF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5"/>
          <a:stretch/>
        </p:blipFill>
        <p:spPr>
          <a:xfrm>
            <a:off x="8590777" y="1557454"/>
            <a:ext cx="2639737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AF1387-1F01-4960-A2F9-33902E6B282B}"/>
              </a:ext>
            </a:extLst>
          </p:cNvPr>
          <p:cNvSpPr/>
          <p:nvPr/>
        </p:nvSpPr>
        <p:spPr>
          <a:xfrm>
            <a:off x="8593873" y="1931020"/>
            <a:ext cx="2155901" cy="36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DE178-A411-4149-8E5F-F56C6A597803}"/>
              </a:ext>
            </a:extLst>
          </p:cNvPr>
          <p:cNvSpPr/>
          <p:nvPr/>
        </p:nvSpPr>
        <p:spPr>
          <a:xfrm>
            <a:off x="10786946" y="1931020"/>
            <a:ext cx="399585" cy="408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0ED22-3B3E-43BC-A2C2-164FDD136FE2}"/>
              </a:ext>
            </a:extLst>
          </p:cNvPr>
          <p:cNvSpPr txBox="1"/>
          <p:nvPr/>
        </p:nvSpPr>
        <p:spPr>
          <a:xfrm>
            <a:off x="8448443" y="865614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Case number input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C4FA5-20F0-4867-9055-BEDD91C5B589}"/>
              </a:ext>
            </a:extLst>
          </p:cNvPr>
          <p:cNvSpPr txBox="1"/>
          <p:nvPr/>
        </p:nvSpPr>
        <p:spPr>
          <a:xfrm>
            <a:off x="10362736" y="865614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# Cases scanned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7BD70-FEC4-407B-85DD-E208E5C63667}"/>
              </a:ext>
            </a:extLst>
          </p:cNvPr>
          <p:cNvSpPr txBox="1"/>
          <p:nvPr/>
        </p:nvSpPr>
        <p:spPr>
          <a:xfrm>
            <a:off x="9089638" y="3291004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Case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97D17-2B92-4DB8-B4D3-DE088102E412}"/>
              </a:ext>
            </a:extLst>
          </p:cNvPr>
          <p:cNvCxnSpPr>
            <a:cxnSpLocks/>
          </p:cNvCxnSpPr>
          <p:nvPr/>
        </p:nvCxnSpPr>
        <p:spPr>
          <a:xfrm>
            <a:off x="9322186" y="1098162"/>
            <a:ext cx="217450" cy="93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22533-D994-4925-ADA8-46B7DD73F09B}"/>
              </a:ext>
            </a:extLst>
          </p:cNvPr>
          <p:cNvCxnSpPr>
            <a:cxnSpLocks/>
          </p:cNvCxnSpPr>
          <p:nvPr/>
        </p:nvCxnSpPr>
        <p:spPr>
          <a:xfrm flipH="1">
            <a:off x="10980002" y="1116748"/>
            <a:ext cx="79917" cy="92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7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70B99D-AD04-489B-9392-782A11D98B05}"/>
              </a:ext>
            </a:extLst>
          </p:cNvPr>
          <p:cNvSpPr txBox="1"/>
          <p:nvPr/>
        </p:nvSpPr>
        <p:spPr>
          <a:xfrm>
            <a:off x="481869" y="1021267"/>
            <a:ext cx="609785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 remove case from table:</a:t>
            </a:r>
          </a:p>
          <a:p>
            <a:pPr marL="342900" indent="-342900">
              <a:buAutoNum type="arabicPeriod"/>
            </a:pPr>
            <a:r>
              <a:rPr lang="en-US"/>
              <a:t>Click on a case. </a:t>
            </a:r>
            <a:r>
              <a:rPr lang="en-US">
                <a:ea typeface="+mn-lt"/>
                <a:cs typeface="+mn-lt"/>
              </a:rPr>
              <a:t>he row selected will be highlighted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red</a:t>
            </a:r>
            <a:r>
              <a:rPr lang="en-US">
                <a:ea typeface="+mn-lt"/>
                <a:cs typeface="+mn-lt"/>
              </a:rPr>
              <a:t>. Click the row again to unselect it.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Click the </a:t>
            </a:r>
            <a:r>
              <a:rPr lang="en-US" b="1">
                <a:ea typeface="+mn-lt"/>
                <a:cs typeface="+mn-lt"/>
              </a:rPr>
              <a:t>DELETE</a:t>
            </a:r>
            <a:r>
              <a:rPr lang="en-US">
                <a:ea typeface="+mn-lt"/>
                <a:cs typeface="+mn-lt"/>
              </a:rPr>
              <a:t> button to delete highlighted row.</a:t>
            </a:r>
          </a:p>
          <a:p>
            <a:endParaRPr lang="en-US"/>
          </a:p>
          <a:p>
            <a:r>
              <a:rPr lang="en-US"/>
              <a:t>2. </a:t>
            </a:r>
            <a:r>
              <a:rPr lang="en-US" b="1"/>
              <a:t>Saving</a:t>
            </a:r>
          </a:p>
          <a:p>
            <a:r>
              <a:rPr lang="en-US"/>
              <a:t>After you finish scanning, press the </a:t>
            </a:r>
            <a:r>
              <a:rPr lang="en-US" b="1"/>
              <a:t>SAVE</a:t>
            </a:r>
            <a:r>
              <a:rPr lang="en-US"/>
              <a:t> button to save data. </a:t>
            </a:r>
            <a:r>
              <a:rPr lang="en-US" b="1"/>
              <a:t>The table must be not empty. The SAVE button will also be disabled.</a:t>
            </a:r>
          </a:p>
          <a:p>
            <a:endParaRPr lang="en-US" b="1"/>
          </a:p>
          <a:p>
            <a:r>
              <a:rPr lang="en-US"/>
              <a:t>The screen will display whether the </a:t>
            </a:r>
            <a:r>
              <a:rPr lang="en-US" b="1"/>
              <a:t>SAVE</a:t>
            </a:r>
            <a:r>
              <a:rPr lang="en-US"/>
              <a:t> is successful for each case with "OK" or "Fail".</a:t>
            </a:r>
          </a:p>
          <a:p>
            <a:r>
              <a:rPr lang="en-US"/>
              <a:t>If successful, reset screen with CLEAR to continue.</a:t>
            </a:r>
          </a:p>
          <a:p>
            <a:r>
              <a:rPr lang="en-US"/>
              <a:t>Otherwise, the screen will display a message informing failure.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88D13A4-A60F-472B-8D9F-3945358A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83" y="637478"/>
            <a:ext cx="2568274" cy="39754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D7C49-DB61-429B-800C-2570C2A82BD1}"/>
              </a:ext>
            </a:extLst>
          </p:cNvPr>
          <p:cNvSpPr/>
          <p:nvPr/>
        </p:nvSpPr>
        <p:spPr>
          <a:xfrm>
            <a:off x="8556703" y="1382751"/>
            <a:ext cx="594731" cy="95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43EA15-93DD-4D5D-9348-2CBB22ABDC55}"/>
              </a:ext>
            </a:extLst>
          </p:cNvPr>
          <p:cNvCxnSpPr>
            <a:cxnSpLocks/>
          </p:cNvCxnSpPr>
          <p:nvPr/>
        </p:nvCxnSpPr>
        <p:spPr>
          <a:xfrm flipH="1">
            <a:off x="8907735" y="1544210"/>
            <a:ext cx="1250794" cy="30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632920-06E2-4829-B93E-07890C25AD5F}"/>
              </a:ext>
            </a:extLst>
          </p:cNvPr>
          <p:cNvSpPr txBox="1"/>
          <p:nvPr/>
        </p:nvSpPr>
        <p:spPr>
          <a:xfrm>
            <a:off x="10083957" y="1172273"/>
            <a:ext cx="1655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After pressing </a:t>
            </a:r>
            <a:r>
              <a:rPr lang="en-US" sz="1200" b="1"/>
              <a:t>SAVE</a:t>
            </a:r>
            <a:r>
              <a:rPr lang="en-US" sz="1200"/>
              <a:t>, each case will have either "OK" or "Fail"</a:t>
            </a:r>
          </a:p>
        </p:txBody>
      </p:sp>
      <p:pic>
        <p:nvPicPr>
          <p:cNvPr id="15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7BFD67-66E9-436D-873C-07CC4652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94" y="2551771"/>
            <a:ext cx="2656643" cy="4114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67338-2959-4DB1-AB7D-5DBEBD18D7D7}"/>
              </a:ext>
            </a:extLst>
          </p:cNvPr>
          <p:cNvCxnSpPr/>
          <p:nvPr/>
        </p:nvCxnSpPr>
        <p:spPr>
          <a:xfrm>
            <a:off x="11022748" y="1832284"/>
            <a:ext cx="468352" cy="18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2E788-7C04-494E-A063-9338685DFE93}"/>
              </a:ext>
            </a:extLst>
          </p:cNvPr>
          <p:cNvSpPr/>
          <p:nvPr/>
        </p:nvSpPr>
        <p:spPr>
          <a:xfrm>
            <a:off x="7456998" y="4162319"/>
            <a:ext cx="889140" cy="35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5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87AD-A1DE-4067-B505-AF39C9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Scan barcode &amp; email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1773974"/>
            <a:ext cx="6469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Send email containing information of cases scanned and on list: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Case number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Part number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Barcode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r>
              <a:rPr lang="en-US"/>
              <a:t>Type title on </a:t>
            </a:r>
            <a:r>
              <a:rPr lang="en-US" b="1"/>
              <a:t>TITLE </a:t>
            </a:r>
            <a:r>
              <a:rPr lang="en-US"/>
              <a:t>or scan a case</a:t>
            </a:r>
          </a:p>
          <a:p>
            <a:endParaRPr lang="en-US"/>
          </a:p>
          <a:p>
            <a:r>
              <a:rPr lang="en-US" b="1"/>
              <a:t>NOTE:</a:t>
            </a:r>
            <a:r>
              <a:rPr lang="en-US"/>
              <a:t> You will be unable to scan for cases while you are typing </a:t>
            </a:r>
            <a:r>
              <a:rPr lang="en-US" b="1"/>
              <a:t>TITLE</a:t>
            </a:r>
            <a:r>
              <a:rPr lang="en-US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9590-7FF6-4D6D-8038-9CDDD251B0AF}"/>
              </a:ext>
            </a:extLst>
          </p:cNvPr>
          <p:cNvSpPr txBox="1"/>
          <p:nvPr/>
        </p:nvSpPr>
        <p:spPr>
          <a:xfrm>
            <a:off x="7140498" y="99803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Title input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640F5-E135-4B31-8B7E-63877B087F70}"/>
              </a:ext>
            </a:extLst>
          </p:cNvPr>
          <p:cNvSpPr txBox="1"/>
          <p:nvPr/>
        </p:nvSpPr>
        <p:spPr>
          <a:xfrm>
            <a:off x="9677400" y="99803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# cases scanned</a:t>
            </a:r>
          </a:p>
        </p:txBody>
      </p:sp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68C935-5934-4E3F-A275-546B9EE2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91" y="1613210"/>
            <a:ext cx="2643326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73E443-EE9A-42D4-B499-7BF80E6E199A}"/>
              </a:ext>
            </a:extLst>
          </p:cNvPr>
          <p:cNvSpPr/>
          <p:nvPr/>
        </p:nvSpPr>
        <p:spPr>
          <a:xfrm>
            <a:off x="8773918" y="1980968"/>
            <a:ext cx="2137316" cy="390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B280A-D94A-4D09-AC6B-6B4348F4395E}"/>
              </a:ext>
            </a:extLst>
          </p:cNvPr>
          <p:cNvSpPr/>
          <p:nvPr/>
        </p:nvSpPr>
        <p:spPr>
          <a:xfrm>
            <a:off x="10929820" y="1980968"/>
            <a:ext cx="473926" cy="390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EA3D6E-C561-4B2F-A065-49024256573D}"/>
              </a:ext>
            </a:extLst>
          </p:cNvPr>
          <p:cNvCxnSpPr/>
          <p:nvPr/>
        </p:nvCxnSpPr>
        <p:spPr>
          <a:xfrm>
            <a:off x="8554379" y="1241037"/>
            <a:ext cx="338254" cy="72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20E49-4BCB-44EE-918A-364775D726F5}"/>
              </a:ext>
            </a:extLst>
          </p:cNvPr>
          <p:cNvCxnSpPr>
            <a:cxnSpLocks/>
          </p:cNvCxnSpPr>
          <p:nvPr/>
        </p:nvCxnSpPr>
        <p:spPr>
          <a:xfrm>
            <a:off x="11147037" y="1222452"/>
            <a:ext cx="31596" cy="7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175233-EE15-488F-BF9C-F3318AFCEC74}"/>
              </a:ext>
            </a:extLst>
          </p:cNvPr>
          <p:cNvSpPr txBox="1"/>
          <p:nvPr/>
        </p:nvSpPr>
        <p:spPr>
          <a:xfrm>
            <a:off x="8710961" y="343271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List of cases scanned</a:t>
            </a:r>
          </a:p>
        </p:txBody>
      </p:sp>
    </p:spTree>
    <p:extLst>
      <p:ext uri="{BB962C8B-B14F-4D97-AF65-F5344CB8AC3E}">
        <p14:creationId xmlns:p14="http://schemas.microsoft.com/office/powerpoint/2010/main" val="199599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4863E-F704-446D-A610-063D9986D03F}"/>
              </a:ext>
            </a:extLst>
          </p:cNvPr>
          <p:cNvSpPr txBox="1"/>
          <p:nvPr/>
        </p:nvSpPr>
        <p:spPr>
          <a:xfrm>
            <a:off x="528332" y="993389"/>
            <a:ext cx="646956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</a:t>
            </a:r>
            <a:r>
              <a:rPr lang="en-US" b="1"/>
              <a:t>Scan Cases</a:t>
            </a:r>
          </a:p>
          <a:p>
            <a:r>
              <a:rPr lang="en-US" b="1"/>
              <a:t>Scanned cases will be listed on table. To remove one from list: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Tap on a row. The row selected will be highlighted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/>
              <a:t>. Click the row again to unselect it.</a:t>
            </a:r>
            <a:endParaRPr lang="en-US" b="1"/>
          </a:p>
          <a:p>
            <a:pPr marL="342900" indent="-342900">
              <a:buAutoNum type="arabicPeriod"/>
            </a:pPr>
            <a:r>
              <a:rPr lang="en-US"/>
              <a:t>Click the </a:t>
            </a:r>
            <a:r>
              <a:rPr lang="en-US" b="1"/>
              <a:t>DELETE</a:t>
            </a:r>
            <a:r>
              <a:rPr lang="en-US"/>
              <a:t> button to delete highlighted row.</a:t>
            </a:r>
          </a:p>
          <a:p>
            <a:endParaRPr lang="en-US"/>
          </a:p>
          <a:p>
            <a:r>
              <a:rPr lang="en-US"/>
              <a:t>3. </a:t>
            </a:r>
            <a:r>
              <a:rPr lang="en-US" b="1"/>
              <a:t>Send email:</a:t>
            </a:r>
            <a:endParaRPr lang="en-US"/>
          </a:p>
          <a:p>
            <a:r>
              <a:rPr lang="en-US"/>
              <a:t>First, ensure that: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TITLE </a:t>
            </a:r>
            <a:r>
              <a:rPr lang="en-US"/>
              <a:t>is NOT empty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List of cases</a:t>
            </a:r>
            <a:r>
              <a:rPr lang="en-US"/>
              <a:t> is NOT empty</a:t>
            </a:r>
          </a:p>
          <a:p>
            <a:r>
              <a:rPr lang="en-US"/>
              <a:t>Attempting to send email with one of the fields empty will yield an error message.</a:t>
            </a:r>
          </a:p>
          <a:p>
            <a:r>
              <a:rPr lang="en-US"/>
              <a:t>Press the </a:t>
            </a:r>
            <a:r>
              <a:rPr lang="en-US" b="1"/>
              <a:t>SAVE</a:t>
            </a:r>
            <a:r>
              <a:rPr lang="en-US"/>
              <a:t> button to send email.</a:t>
            </a:r>
          </a:p>
          <a:p>
            <a:endParaRPr lang="en-US"/>
          </a:p>
          <a:p>
            <a:r>
              <a:rPr lang="en-US"/>
              <a:t>If sending email is successful, the screen will display a message indicating success.</a:t>
            </a:r>
          </a:p>
          <a:p>
            <a:r>
              <a:rPr lang="en-US"/>
              <a:t>Then, press </a:t>
            </a:r>
            <a:r>
              <a:rPr lang="en-US" b="1"/>
              <a:t>CLEAR</a:t>
            </a:r>
            <a:r>
              <a:rPr lang="en-US"/>
              <a:t> to reset screen and continue.</a:t>
            </a:r>
          </a:p>
        </p:txBody>
      </p:sp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298CA0B5-F57F-44A1-B817-1B254830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654" y="1585332"/>
            <a:ext cx="2652351" cy="411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2947FD-9288-404B-9660-C2C6322BE63F}"/>
              </a:ext>
            </a:extLst>
          </p:cNvPr>
          <p:cNvSpPr/>
          <p:nvPr/>
        </p:nvSpPr>
        <p:spPr>
          <a:xfrm>
            <a:off x="8660612" y="5244705"/>
            <a:ext cx="889140" cy="351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E231-A579-4009-B79C-01804319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c/t unloading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268DF-7D33-4856-AE50-6ADF2B5DD600}"/>
              </a:ext>
            </a:extLst>
          </p:cNvPr>
          <p:cNvSpPr txBox="1"/>
          <p:nvPr/>
        </p:nvSpPr>
        <p:spPr>
          <a:xfrm>
            <a:off x="576695" y="1797628"/>
            <a:ext cx="498590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Unload each case in the container coming from shipping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Record cases that may be missing (shortage) and extras (overage)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1. </a:t>
            </a:r>
            <a:r>
              <a:rPr lang="en-US" b="1">
                <a:ea typeface="+mn-lt"/>
                <a:cs typeface="+mn-lt"/>
              </a:rPr>
              <a:t>To get started: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Scan a CONTAINER's barcode. If CONTAINER's barcode is valid, a list of cases should appear.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no such container exists, then the message will appear:</a:t>
            </a:r>
          </a:p>
          <a:p>
            <a:r>
              <a:rPr lang="en-US" b="1">
                <a:ea typeface="+mn-lt"/>
                <a:cs typeface="+mn-lt"/>
              </a:rPr>
              <a:t>"Container info does not exist"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93D91-754E-4586-8E5A-55D3B3893016}"/>
              </a:ext>
            </a:extLst>
          </p:cNvPr>
          <p:cNvSpPr txBox="1"/>
          <p:nvPr/>
        </p:nvSpPr>
        <p:spPr>
          <a:xfrm>
            <a:off x="4737916" y="171589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Scan input for container or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D6B5E-4F77-46D2-BC85-A7F1F6EC28C4}"/>
              </a:ext>
            </a:extLst>
          </p:cNvPr>
          <p:cNvSpPr txBox="1"/>
          <p:nvPr/>
        </p:nvSpPr>
        <p:spPr>
          <a:xfrm>
            <a:off x="9974764" y="2885714"/>
            <a:ext cx="21370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Container content info table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B4B14-62A2-4566-9717-16FBCF4D3FBB}"/>
              </a:ext>
            </a:extLst>
          </p:cNvPr>
          <p:cNvSpPr txBox="1"/>
          <p:nvPr/>
        </p:nvSpPr>
        <p:spPr>
          <a:xfrm>
            <a:off x="4786911" y="404899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Container number, content info 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C7627-5030-495D-A93C-70EF409D0AA7}"/>
              </a:ext>
            </a:extLst>
          </p:cNvPr>
          <p:cNvSpPr txBox="1"/>
          <p:nvPr/>
        </p:nvSpPr>
        <p:spPr>
          <a:xfrm>
            <a:off x="9995884" y="4501376"/>
            <a:ext cx="20937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Scan input for destination storage location code</a:t>
            </a:r>
            <a:endParaRPr lang="en-US"/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A66827-73E6-4207-B8E7-6682473B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" b="234"/>
          <a:stretch/>
        </p:blipFill>
        <p:spPr>
          <a:xfrm>
            <a:off x="7479878" y="1381315"/>
            <a:ext cx="2545136" cy="39562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AB055D-D33F-4955-9A4B-484B8E438463}"/>
              </a:ext>
            </a:extLst>
          </p:cNvPr>
          <p:cNvSpPr/>
          <p:nvPr/>
        </p:nvSpPr>
        <p:spPr>
          <a:xfrm>
            <a:off x="7532393" y="1772622"/>
            <a:ext cx="2162871" cy="291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E0ED-84DB-42F5-8228-C6429E47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Case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05A63-CEAD-4A3D-A616-100E7D861956}"/>
              </a:ext>
            </a:extLst>
          </p:cNvPr>
          <p:cNvSpPr txBox="1"/>
          <p:nvPr/>
        </p:nvSpPr>
        <p:spPr>
          <a:xfrm>
            <a:off x="5774684" y="1780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Case No. Search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0231D-16FD-453D-89B0-373065CEDEE5}"/>
              </a:ext>
            </a:extLst>
          </p:cNvPr>
          <p:cNvSpPr txBox="1"/>
          <p:nvPr/>
        </p:nvSpPr>
        <p:spPr>
          <a:xfrm>
            <a:off x="5774684" y="29304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Case Information Pane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B6BC2-0C02-4857-B958-B9EA7D169067}"/>
              </a:ext>
            </a:extLst>
          </p:cNvPr>
          <p:cNvSpPr txBox="1"/>
          <p:nvPr/>
        </p:nvSpPr>
        <p:spPr>
          <a:xfrm>
            <a:off x="5774685" y="43444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Parts in case info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D25BF-2EF6-40C9-86EE-DE35ED358991}"/>
              </a:ext>
            </a:extLst>
          </p:cNvPr>
          <p:cNvSpPr txBox="1"/>
          <p:nvPr/>
        </p:nvSpPr>
        <p:spPr>
          <a:xfrm>
            <a:off x="7254332" y="56466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Go back to</a:t>
            </a:r>
          </a:p>
          <a:p>
            <a:r>
              <a:rPr lang="en-US" b="1"/>
              <a:t>Case </a:t>
            </a:r>
            <a:r>
              <a:rPr lang="en-US" b="1" err="1"/>
              <a:t>Mgmt</a:t>
            </a:r>
            <a:r>
              <a:rPr lang="en-US"/>
              <a:t>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1D4A8-BC97-45AE-A0A5-5BA873548861}"/>
              </a:ext>
            </a:extLst>
          </p:cNvPr>
          <p:cNvSpPr txBox="1"/>
          <p:nvPr/>
        </p:nvSpPr>
        <p:spPr>
          <a:xfrm>
            <a:off x="10383221" y="59237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Reset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34463-602C-490E-A672-C11CE2B8EFF0}"/>
              </a:ext>
            </a:extLst>
          </p:cNvPr>
          <p:cNvSpPr txBox="1"/>
          <p:nvPr/>
        </p:nvSpPr>
        <p:spPr>
          <a:xfrm>
            <a:off x="576695" y="1780309"/>
            <a:ext cx="53149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r>
              <a:rPr lang="en-US"/>
              <a:t>Look up a detailed overview of a case based on </a:t>
            </a:r>
            <a:r>
              <a:rPr lang="en-US" b="1"/>
              <a:t>Case No.</a:t>
            </a:r>
            <a:r>
              <a:rPr lang="en-US"/>
              <a:t>, which includes: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Case No.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Vendor Case No.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Location No. And Name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HT Hold status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Part No., quantity, and name in Case</a:t>
            </a:r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C0C160-E313-4482-AD5F-7A953A7E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76" y="1432214"/>
            <a:ext cx="2656220" cy="41148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4BD6FE-C8D4-4E19-9BBD-DF9EF3F2C8C2}"/>
              </a:ext>
            </a:extLst>
          </p:cNvPr>
          <p:cNvCxnSpPr/>
          <p:nvPr/>
        </p:nvCxnSpPr>
        <p:spPr>
          <a:xfrm flipH="1" flipV="1">
            <a:off x="10622973" y="5245676"/>
            <a:ext cx="349827" cy="67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1AE6E6-595B-40D7-8293-119FEFF2308A}"/>
              </a:ext>
            </a:extLst>
          </p:cNvPr>
          <p:cNvCxnSpPr/>
          <p:nvPr/>
        </p:nvCxnSpPr>
        <p:spPr>
          <a:xfrm flipV="1">
            <a:off x="8812357" y="5241346"/>
            <a:ext cx="559376" cy="67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1D6639-8807-4447-A53A-35CBD4FA0B34}"/>
              </a:ext>
            </a:extLst>
          </p:cNvPr>
          <p:cNvSpPr/>
          <p:nvPr/>
        </p:nvSpPr>
        <p:spPr>
          <a:xfrm>
            <a:off x="9221127" y="1782760"/>
            <a:ext cx="1935413" cy="32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113F6-09E6-4849-8E68-5BBB6BC2EB0D}"/>
              </a:ext>
            </a:extLst>
          </p:cNvPr>
          <p:cNvSpPr txBox="1"/>
          <p:nvPr/>
        </p:nvSpPr>
        <p:spPr>
          <a:xfrm>
            <a:off x="9183093" y="90521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You can also manually enter Case # and click </a:t>
            </a:r>
            <a:r>
              <a:rPr lang="en-US" sz="1400" b="1"/>
              <a:t>Search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1414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8B6E7-D4E0-4229-81DE-4064842B6106}"/>
              </a:ext>
            </a:extLst>
          </p:cNvPr>
          <p:cNvSpPr txBox="1"/>
          <p:nvPr/>
        </p:nvSpPr>
        <p:spPr>
          <a:xfrm>
            <a:off x="657585" y="1580938"/>
            <a:ext cx="42239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 get started:</a:t>
            </a:r>
          </a:p>
          <a:p>
            <a:endParaRPr lang="en-US" b="1"/>
          </a:p>
          <a:p>
            <a:pPr marL="342900" indent="-342900">
              <a:buAutoNum type="arabicPeriod"/>
            </a:pPr>
            <a:r>
              <a:rPr lang="en-US"/>
              <a:t>Scan the Case's barcode</a:t>
            </a:r>
          </a:p>
          <a:p>
            <a:pPr marL="800100" lvl="1" indent="-342900">
              <a:buFont typeface="Arial"/>
              <a:buChar char="•"/>
            </a:pPr>
            <a:r>
              <a:rPr lang="en-US"/>
              <a:t>You can also manually type in the Case # and hit </a:t>
            </a:r>
            <a:r>
              <a:rPr lang="en-US" b="1"/>
              <a:t>Search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If barcode/Case # is valid and it exists, you will see a screen with detailed case information.</a:t>
            </a:r>
            <a:br>
              <a:rPr lang="en-US"/>
            </a:br>
            <a:r>
              <a:rPr lang="en-US"/>
              <a:t>Otherwise, you will get either of the two screens:</a:t>
            </a:r>
          </a:p>
        </p:txBody>
      </p: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F3EA60-3F9F-409F-BDEB-57D592DE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17" y="1445943"/>
            <a:ext cx="2556779" cy="3975410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C5548C-B24E-418A-A89F-6C865BB6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93" y="1445941"/>
            <a:ext cx="2556370" cy="4003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7DD5D-BB31-46DF-BC58-43E52F8E7510}"/>
              </a:ext>
            </a:extLst>
          </p:cNvPr>
          <p:cNvSpPr txBox="1"/>
          <p:nvPr/>
        </p:nvSpPr>
        <p:spPr>
          <a:xfrm>
            <a:off x="5281960" y="547710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Barcode is valid, but case does not exist.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EF7EC-0D3A-4F28-BADE-ADB623D4029E}"/>
              </a:ext>
            </a:extLst>
          </p:cNvPr>
          <p:cNvSpPr txBox="1"/>
          <p:nvPr/>
        </p:nvSpPr>
        <p:spPr>
          <a:xfrm>
            <a:off x="8748132" y="54771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Barcode is invalid.</a:t>
            </a:r>
          </a:p>
        </p:txBody>
      </p:sp>
    </p:spTree>
    <p:extLst>
      <p:ext uri="{BB962C8B-B14F-4D97-AF65-F5344CB8AC3E}">
        <p14:creationId xmlns:p14="http://schemas.microsoft.com/office/powerpoint/2010/main" val="12890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5377956-1672-4752-91C4-D761473B3F23}"/>
              </a:ext>
            </a:extLst>
          </p:cNvPr>
          <p:cNvSpPr/>
          <p:nvPr/>
        </p:nvSpPr>
        <p:spPr>
          <a:xfrm rot="20700000">
            <a:off x="4895698" y="3212758"/>
            <a:ext cx="1615657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51D15-E9B3-47E9-9201-D91F258A50DF}"/>
              </a:ext>
            </a:extLst>
          </p:cNvPr>
          <p:cNvSpPr txBox="1"/>
          <p:nvPr/>
        </p:nvSpPr>
        <p:spPr>
          <a:xfrm>
            <a:off x="9471166" y="180660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also manually enter Case # and click </a:t>
            </a:r>
            <a:r>
              <a:rPr lang="en-US" b="1"/>
              <a:t>Search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E5B43281-0D28-49DA-8E5D-2480A66B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94" y="1775197"/>
            <a:ext cx="2733869" cy="42356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B48323-7D62-482A-BE8C-2EF7AE5787B0}"/>
              </a:ext>
            </a:extLst>
          </p:cNvPr>
          <p:cNvSpPr/>
          <p:nvPr/>
        </p:nvSpPr>
        <p:spPr>
          <a:xfrm>
            <a:off x="7483395" y="2163760"/>
            <a:ext cx="1935413" cy="32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8B6E7-D4E0-4229-81DE-4064842B6106}"/>
              </a:ext>
            </a:extLst>
          </p:cNvPr>
          <p:cNvSpPr txBox="1"/>
          <p:nvPr/>
        </p:nvSpPr>
        <p:spPr>
          <a:xfrm>
            <a:off x="592536" y="1831840"/>
            <a:ext cx="42239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 barcode/Case # is valid and it exists, you will see the following screen, which will contain: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Case number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Vendor Case number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Location name and code (</a:t>
            </a:r>
            <a:r>
              <a:rPr lang="en-US" b="1"/>
              <a:t>Location Type, Location</a:t>
            </a:r>
            <a:r>
              <a:rPr lang="en-US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HT Hold status (may be empty)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Part number, quantity, and name in case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If finished, press </a:t>
            </a:r>
            <a:r>
              <a:rPr lang="en-US" b="1"/>
              <a:t>CLEAR </a:t>
            </a:r>
            <a:r>
              <a:rPr lang="en-US"/>
              <a:t>or scan another case.</a:t>
            </a:r>
          </a:p>
        </p:txBody>
      </p:sp>
    </p:spTree>
    <p:extLst>
      <p:ext uri="{BB962C8B-B14F-4D97-AF65-F5344CB8AC3E}">
        <p14:creationId xmlns:p14="http://schemas.microsoft.com/office/powerpoint/2010/main" val="3345263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6A52-EBBC-47AB-A561-50AC951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shipping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760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shipping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57132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Confirm all cases in shipping order described by </a:t>
            </a:r>
            <a:r>
              <a:rPr lang="en-US" b="1"/>
              <a:t>shipping number</a:t>
            </a:r>
            <a:r>
              <a:rPr lang="en-US"/>
              <a:t> for shipping to another destination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/>
              <a:t>1. </a:t>
            </a:r>
            <a:r>
              <a:rPr lang="en-US" b="1"/>
              <a:t>To get started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Scan </a:t>
            </a:r>
            <a:r>
              <a:rPr lang="en-US" b="1"/>
              <a:t>shipping order</a:t>
            </a:r>
            <a:r>
              <a:rPr lang="en-US"/>
              <a:t> barcode</a:t>
            </a:r>
            <a:br>
              <a:rPr lang="en-US"/>
            </a:br>
            <a:br>
              <a:rPr lang="en-US"/>
            </a:br>
            <a:r>
              <a:rPr lang="en-US"/>
              <a:t>If barcode is valid and shipping order is not empty, the screen will display a table of cases.</a:t>
            </a:r>
            <a:br>
              <a:rPr lang="en-US"/>
            </a:br>
            <a:br>
              <a:rPr lang="en-US"/>
            </a:br>
            <a:r>
              <a:rPr lang="en-US"/>
              <a:t>Otherwise, it will display an error message.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94F5A-56BF-497B-AF17-65F0C3CDD74E}"/>
              </a:ext>
            </a:extLst>
          </p:cNvPr>
          <p:cNvSpPr txBox="1"/>
          <p:nvPr/>
        </p:nvSpPr>
        <p:spPr>
          <a:xfrm>
            <a:off x="5975639" y="252932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Shipping order number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907AF-3810-4F10-B520-7D4F0D053B16}"/>
              </a:ext>
            </a:extLst>
          </p:cNvPr>
          <p:cNvSpPr txBox="1"/>
          <p:nvPr/>
        </p:nvSpPr>
        <p:spPr>
          <a:xfrm>
            <a:off x="5975638" y="3871479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Table of cases in shipping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5ACD6-520B-4702-ADFA-C926D41AA72E}"/>
              </a:ext>
            </a:extLst>
          </p:cNvPr>
          <p:cNvSpPr txBox="1"/>
          <p:nvPr/>
        </p:nvSpPr>
        <p:spPr>
          <a:xfrm>
            <a:off x="10075718" y="126942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# cases found</a:t>
            </a:r>
          </a:p>
        </p:txBody>
      </p:sp>
      <p:pic>
        <p:nvPicPr>
          <p:cNvPr id="11" name="Picture 1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1B31189-E686-46EA-877D-4E8273B9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83" y="2098963"/>
            <a:ext cx="2656643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FE127-72D7-4423-89FD-E618B239D01E}"/>
              </a:ext>
            </a:extLst>
          </p:cNvPr>
          <p:cNvSpPr txBox="1"/>
          <p:nvPr/>
        </p:nvSpPr>
        <p:spPr>
          <a:xfrm>
            <a:off x="9408967" y="1182831"/>
            <a:ext cx="1782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# cases marked scanned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AB204E-0AB9-4CB4-9FC9-7A16E8BFBB68}"/>
              </a:ext>
            </a:extLst>
          </p:cNvPr>
          <p:cNvCxnSpPr/>
          <p:nvPr/>
        </p:nvCxnSpPr>
        <p:spPr>
          <a:xfrm flipH="1">
            <a:off x="11107881" y="1499755"/>
            <a:ext cx="271896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BC37E-55D1-4180-9C8E-92AF9C5B76E5}"/>
              </a:ext>
            </a:extLst>
          </p:cNvPr>
          <p:cNvCxnSpPr>
            <a:cxnSpLocks/>
          </p:cNvCxnSpPr>
          <p:nvPr/>
        </p:nvCxnSpPr>
        <p:spPr>
          <a:xfrm>
            <a:off x="10609117" y="1499754"/>
            <a:ext cx="264967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F3879B-AAB9-4526-9CDE-AA200967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241" y="5594463"/>
            <a:ext cx="2656610" cy="6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3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1224543"/>
            <a:ext cx="6107151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For each row in table:</a:t>
            </a:r>
          </a:p>
          <a:p>
            <a:pPr marL="342900" indent="-342900">
              <a:buAutoNum type="arabicPeriod"/>
            </a:pPr>
            <a:r>
              <a:rPr lang="en-US" sz="1400"/>
              <a:t>Whether it was scanned (marked with check)</a:t>
            </a:r>
          </a:p>
          <a:p>
            <a:pPr marL="342900" indent="-342900">
              <a:buAutoNum type="arabicPeriod"/>
            </a:pPr>
            <a:r>
              <a:rPr lang="en-US" sz="1400"/>
              <a:t>If case is a </a:t>
            </a:r>
            <a:r>
              <a:rPr lang="en-US" sz="1400" b="1"/>
              <a:t>shipping case</a:t>
            </a:r>
            <a:r>
              <a:rPr lang="en-US" sz="1400"/>
              <a:t>: whether its shipping label was scanned. Otherwise, it is always checked and uncheckable</a:t>
            </a:r>
          </a:p>
          <a:p>
            <a:pPr marL="342900" indent="-342900">
              <a:buAutoNum type="arabicPeriod"/>
            </a:pPr>
            <a:r>
              <a:rPr lang="en-US" sz="1400"/>
              <a:t>Rack location</a:t>
            </a:r>
          </a:p>
          <a:p>
            <a:pPr marL="342900" indent="-342900">
              <a:buAutoNum type="arabicPeriod"/>
            </a:pPr>
            <a:r>
              <a:rPr lang="en-US" sz="1400"/>
              <a:t>Case number</a:t>
            </a:r>
          </a:p>
          <a:p>
            <a:endParaRPr lang="en-US" sz="1400"/>
          </a:p>
          <a:p>
            <a:r>
              <a:rPr lang="en-US" sz="1400"/>
              <a:t>2. </a:t>
            </a:r>
            <a:r>
              <a:rPr lang="en-US" sz="1400" b="1"/>
              <a:t>Scanning Cases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/>
              <a:t>For shipping cases (cases with "S" column enabled):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Scan case's barcode, then its shipping label</a:t>
            </a:r>
            <a:br>
              <a:rPr lang="en-US" sz="1400"/>
            </a:br>
            <a:r>
              <a:rPr lang="en-US" sz="1400" b="1"/>
              <a:t>Note</a:t>
            </a:r>
            <a:r>
              <a:rPr lang="en-US" sz="1400"/>
              <a:t>: Attempting to scan another case after scanning the shipping case will result an error message</a:t>
            </a:r>
            <a:br>
              <a:rPr lang="en-US" sz="1400"/>
            </a:b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/>
              <a:t>For other cases:</a:t>
            </a:r>
            <a:r>
              <a:rPr lang="en-US" sz="1400"/>
              <a:t> Simply scan case's barcode.</a:t>
            </a:r>
          </a:p>
          <a:p>
            <a:pPr>
              <a:buFont typeface="Arial"/>
            </a:pPr>
            <a:endParaRPr lang="en-US" sz="1400"/>
          </a:p>
          <a:p>
            <a:pPr>
              <a:buFont typeface="Arial"/>
            </a:pPr>
            <a:r>
              <a:rPr lang="en-US" sz="1400" b="1"/>
              <a:t>NOTE:</a:t>
            </a:r>
          </a:p>
          <a:p>
            <a:pPr>
              <a:buFont typeface="Arial"/>
            </a:pPr>
            <a:r>
              <a:rPr lang="en-US" sz="1400" b="1"/>
              <a:t>For all cases:</a:t>
            </a:r>
            <a:r>
              <a:rPr lang="en-US" sz="1400"/>
              <a:t> You can manually uncheck scanned cases (first column), but you must scan case again to mark it scanned.</a:t>
            </a:r>
          </a:p>
          <a:p>
            <a:pPr>
              <a:buFont typeface="Arial"/>
            </a:pPr>
            <a:endParaRPr lang="en-US" sz="1400"/>
          </a:p>
          <a:p>
            <a:pPr>
              <a:buFont typeface="Arial"/>
            </a:pPr>
            <a:r>
              <a:rPr lang="en-US" sz="1400" b="1"/>
              <a:t>For shipping cases:</a:t>
            </a:r>
            <a:r>
              <a:rPr lang="en-US" sz="1400"/>
              <a:t> If you uncheck the second column, you must also uncheck the first column. Then scan case's barcode and shipping label.</a:t>
            </a: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A2996FE-3F70-4E4C-BF17-C267C2F1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07" y="2072986"/>
            <a:ext cx="2645703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6108B-83A7-4CA6-95ED-4FF677BAE146}"/>
              </a:ext>
            </a:extLst>
          </p:cNvPr>
          <p:cNvSpPr txBox="1"/>
          <p:nvPr/>
        </p:nvSpPr>
        <p:spPr>
          <a:xfrm>
            <a:off x="9593767" y="139762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Time last scanned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DEC3C-054F-4659-A4F0-5475C366E154}"/>
              </a:ext>
            </a:extLst>
          </p:cNvPr>
          <p:cNvCxnSpPr/>
          <p:nvPr/>
        </p:nvCxnSpPr>
        <p:spPr>
          <a:xfrm flipH="1">
            <a:off x="10955610" y="1584867"/>
            <a:ext cx="451623" cy="129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213186-A791-4E50-872B-5ABEBAD045B8}"/>
              </a:ext>
            </a:extLst>
          </p:cNvPr>
          <p:cNvSpPr txBox="1"/>
          <p:nvPr/>
        </p:nvSpPr>
        <p:spPr>
          <a:xfrm>
            <a:off x="6880303" y="2540620"/>
            <a:ext cx="13678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Scanned indicator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D41E0-D9D4-44E9-91DF-607C9CD7AFB0}"/>
              </a:ext>
            </a:extLst>
          </p:cNvPr>
          <p:cNvSpPr txBox="1"/>
          <p:nvPr/>
        </p:nvSpPr>
        <p:spPr>
          <a:xfrm>
            <a:off x="8543693" y="1722864"/>
            <a:ext cx="14608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Rack location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A03F6-4262-49C7-8154-BC9CA46FA1A8}"/>
              </a:ext>
            </a:extLst>
          </p:cNvPr>
          <p:cNvSpPr txBox="1"/>
          <p:nvPr/>
        </p:nvSpPr>
        <p:spPr>
          <a:xfrm>
            <a:off x="11024839" y="3116767"/>
            <a:ext cx="1163444" cy="270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Case number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A6A46-2D83-4254-8B27-C721C001E42B}"/>
              </a:ext>
            </a:extLst>
          </p:cNvPr>
          <p:cNvSpPr txBox="1"/>
          <p:nvPr/>
        </p:nvSpPr>
        <p:spPr>
          <a:xfrm>
            <a:off x="6750206" y="1862253"/>
            <a:ext cx="160949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Ship label scanned indicator (for shipping cases only)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ABBDD-4A89-4DD1-BCA1-03620C97CE2D}"/>
              </a:ext>
            </a:extLst>
          </p:cNvPr>
          <p:cNvCxnSpPr>
            <a:cxnSpLocks/>
          </p:cNvCxnSpPr>
          <p:nvPr/>
        </p:nvCxnSpPr>
        <p:spPr>
          <a:xfrm flipH="1">
            <a:off x="9375853" y="1965867"/>
            <a:ext cx="33453" cy="143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134AC-53EF-4485-B552-FFAC37E76CF2}"/>
              </a:ext>
            </a:extLst>
          </p:cNvPr>
          <p:cNvCxnSpPr>
            <a:cxnSpLocks/>
          </p:cNvCxnSpPr>
          <p:nvPr/>
        </p:nvCxnSpPr>
        <p:spPr>
          <a:xfrm>
            <a:off x="8108330" y="2699989"/>
            <a:ext cx="366133" cy="62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6F627-093C-453A-A612-5F18CC3ABB05}"/>
              </a:ext>
            </a:extLst>
          </p:cNvPr>
          <p:cNvCxnSpPr>
            <a:cxnSpLocks/>
          </p:cNvCxnSpPr>
          <p:nvPr/>
        </p:nvCxnSpPr>
        <p:spPr>
          <a:xfrm>
            <a:off x="8052574" y="2263232"/>
            <a:ext cx="802889" cy="102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CA24B-8DC8-43E7-9F42-30FA29FD931E}"/>
              </a:ext>
            </a:extLst>
          </p:cNvPr>
          <p:cNvCxnSpPr>
            <a:cxnSpLocks/>
          </p:cNvCxnSpPr>
          <p:nvPr/>
        </p:nvCxnSpPr>
        <p:spPr>
          <a:xfrm flipH="1">
            <a:off x="10723291" y="3276134"/>
            <a:ext cx="414453" cy="5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90D771-1B5B-4567-9E0C-B7E5857E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14" y="5568486"/>
            <a:ext cx="2656610" cy="6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2DF16-6773-4364-9EF8-D7C182B3AC18}"/>
              </a:ext>
            </a:extLst>
          </p:cNvPr>
          <p:cNvSpPr txBox="1"/>
          <p:nvPr/>
        </p:nvSpPr>
        <p:spPr>
          <a:xfrm>
            <a:off x="533400" y="1388327"/>
            <a:ext cx="677622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3. </a:t>
            </a:r>
            <a:r>
              <a:rPr lang="en-US" b="1"/>
              <a:t>MOVING</a:t>
            </a:r>
          </a:p>
          <a:p>
            <a:endParaRPr lang="en-US" b="1"/>
          </a:p>
          <a:p>
            <a:r>
              <a:rPr lang="en-US"/>
              <a:t>Before readying the cases for shipping, ensure that: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For all cases, they are marked scanned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For shipping cases, their case barcode and shipping label are scanned</a:t>
            </a:r>
          </a:p>
          <a:p>
            <a:r>
              <a:rPr lang="en-US"/>
              <a:t>Otherwise, it will display an error message: </a:t>
            </a:r>
            <a:r>
              <a:rPr lang="en-US" b="1"/>
              <a:t>"Please scan all."</a:t>
            </a:r>
          </a:p>
          <a:p>
            <a:endParaRPr lang="en-US"/>
          </a:p>
          <a:p>
            <a:r>
              <a:rPr lang="en-US"/>
              <a:t>Click the </a:t>
            </a:r>
            <a:r>
              <a:rPr lang="en-US" b="1"/>
              <a:t>MOVE</a:t>
            </a:r>
            <a:r>
              <a:rPr lang="en-US"/>
              <a:t> button. The button will be disabled right after.</a:t>
            </a:r>
          </a:p>
          <a:p>
            <a:r>
              <a:rPr lang="en-US"/>
              <a:t>If successful, it will display a message indicating success. Scan another shipping order to continue.</a:t>
            </a:r>
          </a:p>
          <a:p>
            <a:endParaRPr lang="en-US"/>
          </a:p>
          <a:p>
            <a:r>
              <a:rPr lang="en-US"/>
              <a:t>Otherwise, it will display an error message such as </a:t>
            </a:r>
            <a:r>
              <a:rPr lang="en-US" b="1"/>
              <a:t>"...transaction(s) not working. Try it again."</a:t>
            </a:r>
            <a:r>
              <a:rPr lang="en-US"/>
              <a:t> In this case, you must reset and start over.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8E49A0A-D155-4D09-8090-D9B7F333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21" y="938645"/>
            <a:ext cx="2652351" cy="4114800"/>
          </a:xfrm>
          <a:prstGeom prst="rect">
            <a:avLst/>
          </a:prstGeom>
        </p:spPr>
      </p:pic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1AAF08-C1B5-4B98-8E8A-14A7A3B4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491" y="4434145"/>
            <a:ext cx="2656610" cy="62207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80E5A27-9C0C-401C-BFB4-DF031A17AD8B}"/>
              </a:ext>
            </a:extLst>
          </p:cNvPr>
          <p:cNvSpPr/>
          <p:nvPr/>
        </p:nvSpPr>
        <p:spPr>
          <a:xfrm rot="840000">
            <a:off x="7137247" y="4079226"/>
            <a:ext cx="2262344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6A52-EBBC-47AB-A561-50AC951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REPACK/SUBASSY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451A-26C7-42D9-B5B4-DA55200B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359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REPACK/SUB-ASSY ENTRY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5713267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Confirm cases entering Repack Entry or Sub-</a:t>
            </a:r>
            <a:r>
              <a:rPr lang="en-US" sz="1600" err="1"/>
              <a:t>assy</a:t>
            </a:r>
            <a:r>
              <a:rPr lang="en-US" sz="1600"/>
              <a:t> Entry Area</a:t>
            </a:r>
          </a:p>
          <a:p>
            <a:endParaRPr lang="en-US" sz="1600"/>
          </a:p>
          <a:p>
            <a:pPr marL="342900" indent="-342900">
              <a:buAutoNum type="arabicPeriod"/>
            </a:pPr>
            <a:r>
              <a:rPr lang="en-US" sz="1600" b="1"/>
              <a:t>To get started</a:t>
            </a:r>
          </a:p>
          <a:p>
            <a:r>
              <a:rPr lang="en-US" sz="1600"/>
              <a:t>Scan order number barcode (ex: MRPK2105090001)</a:t>
            </a:r>
          </a:p>
          <a:p>
            <a:r>
              <a:rPr lang="en-US" sz="1600"/>
              <a:t>If valid, the screen will display a list of the cases' information, and </a:t>
            </a:r>
            <a:r>
              <a:rPr lang="en-US" sz="1600" b="1"/>
              <a:t>Target</a:t>
            </a:r>
            <a:r>
              <a:rPr lang="en-US" sz="1600"/>
              <a:t> will automatically be selected.</a:t>
            </a:r>
          </a:p>
          <a:p>
            <a:endParaRPr lang="en-US" sz="1600"/>
          </a:p>
          <a:p>
            <a:r>
              <a:rPr lang="en-US" sz="1600"/>
              <a:t>If invalid, the screen will display the message:</a:t>
            </a:r>
          </a:p>
          <a:p>
            <a:r>
              <a:rPr lang="en-US" sz="1600" b="1"/>
              <a:t>"Order info is not exist"</a:t>
            </a:r>
            <a:endParaRPr lang="en-US" sz="1600"/>
          </a:p>
          <a:p>
            <a:r>
              <a:rPr lang="en-US" sz="1600"/>
              <a:t>If a CASE barcode is scanned first, it will display:</a:t>
            </a:r>
            <a:endParaRPr lang="en-US"/>
          </a:p>
          <a:p>
            <a:r>
              <a:rPr lang="en-US" sz="1600" b="1"/>
              <a:t>"First Scan Order"</a:t>
            </a:r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85616F-8ABF-4444-8E7F-5DB42636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79" y="768632"/>
            <a:ext cx="2319742" cy="3557238"/>
          </a:xfrm>
          <a:prstGeom prst="rect">
            <a:avLst/>
          </a:prstGeom>
        </p:spPr>
      </p:pic>
      <p:pic>
        <p:nvPicPr>
          <p:cNvPr id="3" name="Picture 6" descr="A picture containing text, screenshot, plant&#10;&#10;Description automatically generated">
            <a:extLst>
              <a:ext uri="{FF2B5EF4-FFF2-40B4-BE49-F238E27FC236}">
                <a16:creationId xmlns:a16="http://schemas.microsoft.com/office/drawing/2014/main" id="{8EFA3C9D-C7A5-4036-A3C9-15A2A340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38" y="5541972"/>
            <a:ext cx="2259981" cy="1198872"/>
          </a:xfrm>
          <a:prstGeom prst="rect">
            <a:avLst/>
          </a:prstGeom>
        </p:spPr>
      </p:pic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0B9949-7676-4F15-A868-0211FB0F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966" y="3044283"/>
            <a:ext cx="2325750" cy="356653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4367A98-EDC8-4B91-8D45-EFB097665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537059"/>
            <a:ext cx="2222810" cy="1201094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FA15B768-B1E3-4521-A349-B8CEED2F6B97}"/>
              </a:ext>
            </a:extLst>
          </p:cNvPr>
          <p:cNvSpPr/>
          <p:nvPr/>
        </p:nvSpPr>
        <p:spPr>
          <a:xfrm rot="5400000">
            <a:off x="9211019" y="2083976"/>
            <a:ext cx="817756" cy="864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55BD5-A726-4544-9DDE-6592025F473B}"/>
              </a:ext>
            </a:extLst>
          </p:cNvPr>
          <p:cNvSpPr/>
          <p:nvPr/>
        </p:nvSpPr>
        <p:spPr>
          <a:xfrm>
            <a:off x="6702809" y="1095101"/>
            <a:ext cx="1935413" cy="254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494D1-1988-41BD-80EF-6548A30E6C94}"/>
              </a:ext>
            </a:extLst>
          </p:cNvPr>
          <p:cNvSpPr/>
          <p:nvPr/>
        </p:nvSpPr>
        <p:spPr>
          <a:xfrm>
            <a:off x="9369809" y="3594832"/>
            <a:ext cx="1935413" cy="254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6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99714" y="694860"/>
            <a:ext cx="570756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 </a:t>
            </a:r>
            <a:r>
              <a:rPr lang="en-US" sz="1400" b="1"/>
              <a:t>Scan cases</a:t>
            </a:r>
          </a:p>
          <a:p>
            <a:r>
              <a:rPr lang="en-US" sz="1400" b="1"/>
              <a:t>Target </a:t>
            </a:r>
            <a:r>
              <a:rPr lang="en-US" sz="1400"/>
              <a:t>will be selected automatically depending on the </a:t>
            </a:r>
            <a:r>
              <a:rPr lang="en-US" sz="1400" b="1"/>
              <a:t>Order No</a:t>
            </a:r>
            <a:endParaRPr lang="en-US" sz="1400"/>
          </a:p>
          <a:p>
            <a:endParaRPr lang="en-US" sz="1400"/>
          </a:p>
          <a:p>
            <a:r>
              <a:rPr lang="en-US" sz="1400"/>
              <a:t>Next, scan the CASE numbers listed on the </a:t>
            </a:r>
            <a:r>
              <a:rPr lang="en-US" sz="1400" b="1"/>
              <a:t>Case No</a:t>
            </a:r>
            <a:r>
              <a:rPr lang="en-US" sz="1400"/>
              <a:t> column of the table. Scanned cases will be marked green.</a:t>
            </a:r>
            <a:endParaRPr lang="en-US"/>
          </a:p>
          <a:p>
            <a:endParaRPr lang="en-US" sz="1400"/>
          </a:p>
          <a:p>
            <a:r>
              <a:rPr lang="en-US" sz="1400"/>
              <a:t>If you scan CASE number not on table, the screen will display a message like:</a:t>
            </a:r>
            <a:endParaRPr lang="en-US"/>
          </a:p>
          <a:p>
            <a:r>
              <a:rPr lang="en-US" sz="1400" b="1"/>
              <a:t>"Incorrect case […] was scanned."</a:t>
            </a:r>
            <a:endParaRPr lang="en-US" sz="1400"/>
          </a:p>
          <a:p>
            <a:endParaRPr lang="en-US" sz="1400" b="1"/>
          </a:p>
          <a:p>
            <a:r>
              <a:rPr lang="en-US" sz="1400"/>
              <a:t>If you scan CASE number, and screen displays the message </a:t>
            </a:r>
            <a:r>
              <a:rPr lang="en-US" sz="1400" b="1"/>
              <a:t>"This case is Blocked! Please do not use! Contact Supervisor!"</a:t>
            </a:r>
            <a:r>
              <a:rPr lang="en-US" sz="1400"/>
              <a:t>, contact your supervisor.</a:t>
            </a:r>
          </a:p>
          <a:p>
            <a:endParaRPr lang="en-US" sz="1400"/>
          </a:p>
          <a:p>
            <a:r>
              <a:rPr lang="en-US" sz="1400"/>
              <a:t>When finished scanning CASES, click the </a:t>
            </a:r>
            <a:r>
              <a:rPr lang="en-US" sz="1400" b="1"/>
              <a:t>SAVE</a:t>
            </a:r>
            <a:r>
              <a:rPr lang="en-US" sz="1400"/>
              <a:t> button.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3. </a:t>
            </a:r>
            <a:r>
              <a:rPr lang="en-US" sz="1400" b="1"/>
              <a:t>SAVE log</a:t>
            </a:r>
          </a:p>
          <a:p>
            <a:r>
              <a:rPr lang="en-US" sz="1400"/>
              <a:t>If you click </a:t>
            </a:r>
            <a:r>
              <a:rPr lang="en-US" sz="1400" b="1"/>
              <a:t>SAVE</a:t>
            </a:r>
            <a:r>
              <a:rPr lang="en-US" sz="1400"/>
              <a:t> without scanning any cases, the screen will display:</a:t>
            </a:r>
          </a:p>
          <a:p>
            <a:r>
              <a:rPr lang="en-US" sz="1400" b="1"/>
              <a:t>"Please Scan Case Barcode!"</a:t>
            </a:r>
            <a:r>
              <a:rPr lang="en-US" sz="1400"/>
              <a:t> Scan CASES in Step 2.</a:t>
            </a:r>
          </a:p>
          <a:p>
            <a:endParaRPr lang="en-US" sz="1400"/>
          </a:p>
          <a:p>
            <a:r>
              <a:rPr lang="en-US" sz="1400"/>
              <a:t>Otherwise, the PDA will attempt to SAVE records, and will notify if successful or not. If not, it will display a message which were not saved successfully. The SAVE button and scanning cases will be disabled.</a:t>
            </a:r>
            <a:endParaRPr lang="en-US"/>
          </a:p>
          <a:p>
            <a:endParaRPr lang="en-US" sz="1400"/>
          </a:p>
          <a:p>
            <a:r>
              <a:rPr lang="en-US" sz="1400"/>
              <a:t>Press </a:t>
            </a:r>
            <a:r>
              <a:rPr lang="en-US" sz="1400" b="1"/>
              <a:t>CLEAR</a:t>
            </a:r>
            <a:r>
              <a:rPr lang="en-US" sz="1400"/>
              <a:t> continue with the next Order or try again.</a:t>
            </a:r>
          </a:p>
        </p:txBody>
      </p:sp>
      <p:pic>
        <p:nvPicPr>
          <p:cNvPr id="3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B0F8700-A164-4ACD-9A38-E6DFFB06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57" y="776868"/>
            <a:ext cx="2075510" cy="3259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94E81C-737A-4BC4-B4AA-71CAFC05518A}"/>
              </a:ext>
            </a:extLst>
          </p:cNvPr>
          <p:cNvSpPr/>
          <p:nvPr/>
        </p:nvSpPr>
        <p:spPr>
          <a:xfrm>
            <a:off x="6907248" y="1531857"/>
            <a:ext cx="811000" cy="598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9B32C-2033-469E-8BFC-CA10EC3F2FF5}"/>
              </a:ext>
            </a:extLst>
          </p:cNvPr>
          <p:cNvSpPr/>
          <p:nvPr/>
        </p:nvSpPr>
        <p:spPr>
          <a:xfrm>
            <a:off x="8189639" y="1067223"/>
            <a:ext cx="383536" cy="329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EB64E-D608-4A61-9006-D95E1DA46092}"/>
              </a:ext>
            </a:extLst>
          </p:cNvPr>
          <p:cNvSpPr txBox="1"/>
          <p:nvPr/>
        </p:nvSpPr>
        <p:spPr>
          <a:xfrm>
            <a:off x="6722328" y="505523"/>
            <a:ext cx="21205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(# Scanned) / (# Cases found)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70BA6-11C8-4345-A8C1-31A2EAD64B5C}"/>
              </a:ext>
            </a:extLst>
          </p:cNvPr>
          <p:cNvCxnSpPr>
            <a:cxnSpLocks/>
          </p:cNvCxnSpPr>
          <p:nvPr/>
        </p:nvCxnSpPr>
        <p:spPr>
          <a:xfrm>
            <a:off x="8136208" y="711355"/>
            <a:ext cx="124524" cy="34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F8BB52-E9C8-4273-9CA6-867692EB3DAF}"/>
              </a:ext>
            </a:extLst>
          </p:cNvPr>
          <p:cNvSpPr txBox="1"/>
          <p:nvPr/>
        </p:nvSpPr>
        <p:spPr>
          <a:xfrm>
            <a:off x="5960328" y="775011"/>
            <a:ext cx="59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408D8-EEF7-4721-866A-2086C34EE56B}"/>
              </a:ext>
            </a:extLst>
          </p:cNvPr>
          <p:cNvSpPr txBox="1"/>
          <p:nvPr/>
        </p:nvSpPr>
        <p:spPr>
          <a:xfrm>
            <a:off x="8971157" y="775011"/>
            <a:ext cx="596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3.</a:t>
            </a:r>
          </a:p>
        </p:txBody>
      </p:sp>
      <p:pic>
        <p:nvPicPr>
          <p:cNvPr id="15" name="Picture 1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5CD902C-3A76-4507-8ABF-3F76A7AB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82" y="776868"/>
            <a:ext cx="2101028" cy="32598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AC0B70-A3E2-41AB-A30D-428739A348C0}"/>
              </a:ext>
            </a:extLst>
          </p:cNvPr>
          <p:cNvSpPr/>
          <p:nvPr/>
        </p:nvSpPr>
        <p:spPr>
          <a:xfrm>
            <a:off x="10178273" y="3687759"/>
            <a:ext cx="727366" cy="226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909ADE-0D44-4801-9775-007027499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302" y="5177696"/>
            <a:ext cx="2743200" cy="1130364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7536D13F-3BE2-4C88-966C-79D22A449E2A}"/>
              </a:ext>
            </a:extLst>
          </p:cNvPr>
          <p:cNvSpPr/>
          <p:nvPr/>
        </p:nvSpPr>
        <p:spPr>
          <a:xfrm>
            <a:off x="10304878" y="4119965"/>
            <a:ext cx="483219" cy="975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BC127D-7CF4-4356-8835-71A14B4ED8D3}"/>
              </a:ext>
            </a:extLst>
          </p:cNvPr>
          <p:cNvSpPr/>
          <p:nvPr/>
        </p:nvSpPr>
        <p:spPr>
          <a:xfrm>
            <a:off x="11005322" y="5862247"/>
            <a:ext cx="903926" cy="30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158E4-A10D-4A7F-9844-6E38A7039873}"/>
              </a:ext>
            </a:extLst>
          </p:cNvPr>
          <p:cNvSpPr txBox="1"/>
          <p:nvPr/>
        </p:nvSpPr>
        <p:spPr>
          <a:xfrm>
            <a:off x="533400" y="914400"/>
            <a:ext cx="541019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2. </a:t>
            </a:r>
            <a:r>
              <a:rPr lang="en-US" sz="1200" b="1"/>
              <a:t>Scan cases</a:t>
            </a:r>
          </a:p>
          <a:p>
            <a:r>
              <a:rPr lang="en-US" sz="1200" b="1"/>
              <a:t>For new cases in container (2nd column is checked, Work(To) is empty)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/>
              <a:t>Scan each case's barcode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If Case has LOT label ("Y" to LOT)</a:t>
            </a:r>
          </a:p>
          <a:p>
            <a:pPr marL="1200150" lvl="2" indent="-285750">
              <a:buFont typeface="Arial"/>
              <a:buChar char="•"/>
            </a:pPr>
            <a:r>
              <a:rPr lang="en-US" sz="1200"/>
              <a:t>Scan its </a:t>
            </a:r>
            <a:r>
              <a:rPr lang="en-US" sz="1200" b="1"/>
              <a:t>lot check code</a:t>
            </a:r>
            <a:r>
              <a:rPr lang="en-US" sz="1200"/>
              <a:t> right after (should be same with </a:t>
            </a:r>
            <a:r>
              <a:rPr lang="en-US" sz="1200" b="1" err="1"/>
              <a:t>Chk</a:t>
            </a:r>
            <a:r>
              <a:rPr lang="en-US" sz="1200" b="1"/>
              <a:t> Char.</a:t>
            </a:r>
            <a:r>
              <a:rPr lang="en-US" sz="1200"/>
              <a:t>)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Attempting to scan another case will result in </a:t>
            </a:r>
            <a:r>
              <a:rPr lang="en-US" sz="1200" b="1">
                <a:ea typeface="+mn-lt"/>
                <a:cs typeface="+mn-lt"/>
              </a:rPr>
              <a:t>"Invalid Lot Barcode"</a:t>
            </a:r>
            <a:r>
              <a:rPr lang="en-US" sz="1200">
                <a:ea typeface="+mn-lt"/>
                <a:cs typeface="+mn-lt"/>
              </a:rPr>
              <a:t> 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/>
              <a:t>Scanned Cases (and LOT labels if applicable) should be highlighted </a:t>
            </a:r>
            <a:r>
              <a:rPr lang="en-US" sz="1200" b="1">
                <a:solidFill>
                  <a:srgbClr val="00B050"/>
                </a:solidFill>
              </a:rPr>
              <a:t>green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 b="1"/>
              <a:t>IMPORTANT: </a:t>
            </a:r>
            <a:r>
              <a:rPr lang="en-US" sz="1200"/>
              <a:t>Do NOT uncheck, or both columns will be marked unchecked</a:t>
            </a:r>
          </a:p>
          <a:p>
            <a:endParaRPr lang="en-US" sz="1200"/>
          </a:p>
          <a:p>
            <a:pPr>
              <a:buFont typeface="Arial"/>
            </a:pPr>
            <a:r>
              <a:rPr lang="en-US" sz="1200" b="1"/>
              <a:t>Overage cases</a:t>
            </a:r>
          </a:p>
          <a:p>
            <a:r>
              <a:rPr lang="en-US" sz="1200"/>
              <a:t>Scanning Case barcode not in list will add case to table, marked </a:t>
            </a:r>
            <a:r>
              <a:rPr lang="en-US" sz="1200" b="1"/>
              <a:t>"Overage" </a:t>
            </a:r>
            <a:r>
              <a:rPr lang="en-US" sz="1200"/>
              <a:t>to the </a:t>
            </a:r>
            <a:r>
              <a:rPr lang="en-US" sz="1200" b="1"/>
              <a:t>Work(To)</a:t>
            </a:r>
            <a:r>
              <a:rPr lang="en-US" sz="1200"/>
              <a:t> column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If case does not have LOT label ("N" to LOT)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/>
              <a:t>Simply scan the case's barcode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/>
              <a:t>As with </a:t>
            </a:r>
            <a:r>
              <a:rPr lang="en-US" sz="1200" b="1"/>
              <a:t>new cases</a:t>
            </a:r>
            <a:r>
              <a:rPr lang="en-US" sz="1200"/>
              <a:t>, DO NOT uncheck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If case has LOT label ("Y" to LOT)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/>
              <a:t>Scan case's barcode, then its </a:t>
            </a:r>
            <a:r>
              <a:rPr lang="en-US" sz="1200" b="1"/>
              <a:t>lot check code</a:t>
            </a:r>
            <a:r>
              <a:rPr lang="en-US" sz="1200"/>
              <a:t> right after (should be same with </a:t>
            </a:r>
            <a:r>
              <a:rPr lang="en-US" sz="1200" b="1" err="1"/>
              <a:t>Chk</a:t>
            </a:r>
            <a:r>
              <a:rPr lang="en-US" sz="1200" b="1"/>
              <a:t> Char.</a:t>
            </a:r>
            <a:r>
              <a:rPr lang="en-US" sz="120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200"/>
              <a:t>Attempting to scan another case will result in </a:t>
            </a:r>
            <a:r>
              <a:rPr lang="en-US" sz="1200" b="1"/>
              <a:t>"Invalid Lot Barcode"</a:t>
            </a:r>
            <a:r>
              <a:rPr lang="en-US" sz="1200"/>
              <a:t> message</a:t>
            </a:r>
          </a:p>
          <a:p>
            <a:pPr marL="742950" lvl="1" indent="-285750">
              <a:buFont typeface="Arial"/>
              <a:buChar char="•"/>
            </a:pPr>
            <a:endParaRPr lang="en-US" sz="1200"/>
          </a:p>
          <a:p>
            <a:endParaRPr lang="en-US" sz="1200"/>
          </a:p>
        </p:txBody>
      </p:sp>
      <p:pic>
        <p:nvPicPr>
          <p:cNvPr id="3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222CCF9-E16D-49AE-B0D8-56B0A4DE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56" y="1995055"/>
            <a:ext cx="2654279" cy="4114800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E1468BE5-4DF6-4420-A49C-70402F7F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821" y="1995055"/>
            <a:ext cx="2660948" cy="4114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9BCFD-4245-4376-B0B2-C44BB8CE8634}"/>
              </a:ext>
            </a:extLst>
          </p:cNvPr>
          <p:cNvSpPr txBox="1"/>
          <p:nvPr/>
        </p:nvSpPr>
        <p:spPr>
          <a:xfrm>
            <a:off x="5772150" y="6153149"/>
            <a:ext cx="124517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Num cases found (not including overages)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F9FFF-02A7-4FEF-9FA1-2A62BCA5162A}"/>
              </a:ext>
            </a:extLst>
          </p:cNvPr>
          <p:cNvCxnSpPr>
            <a:cxnSpLocks/>
          </p:cNvCxnSpPr>
          <p:nvPr/>
        </p:nvCxnSpPr>
        <p:spPr>
          <a:xfrm flipV="1">
            <a:off x="6292559" y="5198049"/>
            <a:ext cx="386196" cy="89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8A6684-4D2B-487C-B31C-AE813779AD26}"/>
              </a:ext>
            </a:extLst>
          </p:cNvPr>
          <p:cNvSpPr txBox="1"/>
          <p:nvPr/>
        </p:nvSpPr>
        <p:spPr>
          <a:xfrm>
            <a:off x="7452013" y="6118513"/>
            <a:ext cx="143567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Num cases marked scanned (including overages)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5553-5EBD-4AEA-A363-4A72A215E21F}"/>
              </a:ext>
            </a:extLst>
          </p:cNvPr>
          <p:cNvCxnSpPr>
            <a:cxnSpLocks/>
          </p:cNvCxnSpPr>
          <p:nvPr/>
        </p:nvCxnSpPr>
        <p:spPr>
          <a:xfrm flipV="1">
            <a:off x="8093650" y="5258662"/>
            <a:ext cx="602672" cy="86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591CCD-C283-4939-92E5-970BF01B0FDA}"/>
              </a:ext>
            </a:extLst>
          </p:cNvPr>
          <p:cNvSpPr txBox="1"/>
          <p:nvPr/>
        </p:nvSpPr>
        <p:spPr>
          <a:xfrm>
            <a:off x="9036628" y="1347354"/>
            <a:ext cx="124517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"Overage" only if case was not part of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DF39-826B-4609-88CB-2C13B27A6F89}"/>
              </a:ext>
            </a:extLst>
          </p:cNvPr>
          <p:cNvSpPr txBox="1"/>
          <p:nvPr/>
        </p:nvSpPr>
        <p:spPr>
          <a:xfrm>
            <a:off x="9807286" y="784513"/>
            <a:ext cx="124517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Indicates whether case has LOT label or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8E3E4-590E-413D-A503-6A0160FCD193}"/>
              </a:ext>
            </a:extLst>
          </p:cNvPr>
          <p:cNvSpPr txBox="1"/>
          <p:nvPr/>
        </p:nvSpPr>
        <p:spPr>
          <a:xfrm>
            <a:off x="11045535" y="1295398"/>
            <a:ext cx="124517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Lot check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DE97A8-909B-4EBD-8302-8573ED1A2BBD}"/>
              </a:ext>
            </a:extLst>
          </p:cNvPr>
          <p:cNvCxnSpPr>
            <a:cxnSpLocks/>
          </p:cNvCxnSpPr>
          <p:nvPr/>
        </p:nvCxnSpPr>
        <p:spPr>
          <a:xfrm>
            <a:off x="10518197" y="1330901"/>
            <a:ext cx="680605" cy="139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EBB72-0CE9-4FDB-BA3E-7235C19E11A7}"/>
              </a:ext>
            </a:extLst>
          </p:cNvPr>
          <p:cNvCxnSpPr>
            <a:cxnSpLocks/>
          </p:cNvCxnSpPr>
          <p:nvPr/>
        </p:nvCxnSpPr>
        <p:spPr>
          <a:xfrm>
            <a:off x="11782425" y="1512743"/>
            <a:ext cx="31173" cy="120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AFCBE-DFC8-4395-8AA6-D1D874568367}"/>
              </a:ext>
            </a:extLst>
          </p:cNvPr>
          <p:cNvCxnSpPr/>
          <p:nvPr/>
        </p:nvCxnSpPr>
        <p:spPr>
          <a:xfrm>
            <a:off x="9842789" y="1824470"/>
            <a:ext cx="775854" cy="89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1F1F5-D5C9-4C6E-A045-8E02EEB887CF}"/>
              </a:ext>
            </a:extLst>
          </p:cNvPr>
          <p:cNvSpPr txBox="1"/>
          <p:nvPr/>
        </p:nvSpPr>
        <p:spPr>
          <a:xfrm>
            <a:off x="5832764" y="1113559"/>
            <a:ext cx="124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Indicates whether it was scanned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E6269-AD98-47B3-9637-B289E30E1F42}"/>
              </a:ext>
            </a:extLst>
          </p:cNvPr>
          <p:cNvSpPr txBox="1"/>
          <p:nvPr/>
        </p:nvSpPr>
        <p:spPr>
          <a:xfrm>
            <a:off x="7374082" y="836468"/>
            <a:ext cx="12451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Indicates whether overage case's </a:t>
            </a:r>
            <a:r>
              <a:rPr lang="en-US" sz="1000" b="1"/>
              <a:t>lot check code</a:t>
            </a:r>
            <a:r>
              <a:rPr lang="en-US" sz="1000"/>
              <a:t> is scanned, if exists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751629-2505-45BE-AEC8-A2AC47BA7BE6}"/>
              </a:ext>
            </a:extLst>
          </p:cNvPr>
          <p:cNvCxnSpPr>
            <a:cxnSpLocks/>
          </p:cNvCxnSpPr>
          <p:nvPr/>
        </p:nvCxnSpPr>
        <p:spPr>
          <a:xfrm>
            <a:off x="6136697" y="1495424"/>
            <a:ext cx="429491" cy="124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92002D-A469-408C-90B8-4EEDC4E0AA96}"/>
              </a:ext>
            </a:extLst>
          </p:cNvPr>
          <p:cNvCxnSpPr>
            <a:cxnSpLocks/>
          </p:cNvCxnSpPr>
          <p:nvPr/>
        </p:nvCxnSpPr>
        <p:spPr>
          <a:xfrm flipH="1">
            <a:off x="6921212" y="1538720"/>
            <a:ext cx="886690" cy="119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REPACK COMPLETE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571326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Record log, print info, or update information of a Part going from Repack Entry Area to Repack Complete Area.</a:t>
            </a:r>
          </a:p>
          <a:p>
            <a:endParaRPr lang="en-US" sz="1600"/>
          </a:p>
          <a:p>
            <a:pPr>
              <a:buFont typeface="Arial"/>
            </a:pPr>
            <a:r>
              <a:rPr lang="en-US" sz="1600"/>
              <a:t>1. </a:t>
            </a:r>
            <a:r>
              <a:rPr lang="en-US" sz="1600" b="1"/>
              <a:t>To get started</a:t>
            </a:r>
          </a:p>
          <a:p>
            <a:pPr>
              <a:buFont typeface="Arial"/>
            </a:pPr>
            <a:r>
              <a:rPr lang="en-US" sz="1600"/>
              <a:t>Scan a </a:t>
            </a:r>
            <a:r>
              <a:rPr lang="en-US" sz="1600" b="1"/>
              <a:t>Repack Barcode </a:t>
            </a:r>
            <a:endParaRPr lang="en-US" sz="1600"/>
          </a:p>
          <a:p>
            <a:pPr>
              <a:buFont typeface="Arial"/>
            </a:pPr>
            <a:r>
              <a:rPr lang="en-US" sz="1600"/>
              <a:t>ex: </a:t>
            </a:r>
            <a:r>
              <a:rPr lang="en-US" sz="1600" b="1"/>
              <a:t>[(&gt;*06:P221112GGA5:RK1ON:EN*</a:t>
            </a:r>
            <a:r>
              <a:rPr lang="en-US" sz="1600"/>
              <a:t> </a:t>
            </a:r>
          </a:p>
          <a:p>
            <a:pPr>
              <a:buFont typeface="Arial"/>
            </a:pPr>
            <a:endParaRPr lang="en-US" sz="1600"/>
          </a:p>
          <a:p>
            <a:pPr>
              <a:buFont typeface="Arial"/>
            </a:pPr>
            <a:r>
              <a:rPr lang="en-US" sz="1600"/>
              <a:t>If barcode is accepted, the panel will display the Part's information, including the barcode itself as </a:t>
            </a:r>
            <a:r>
              <a:rPr lang="en-US" sz="1600" b="1"/>
              <a:t>Label</a:t>
            </a:r>
            <a:r>
              <a:rPr lang="en-US" sz="1600"/>
              <a:t>.</a:t>
            </a:r>
          </a:p>
          <a:p>
            <a:pPr>
              <a:buFont typeface="Arial"/>
            </a:pPr>
            <a:r>
              <a:rPr lang="en-US" sz="1600"/>
              <a:t>Otherwise, the screen will display the message below: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6063E4-B0F6-45EC-80EE-5B4022CA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44" y="609601"/>
            <a:ext cx="2067181" cy="323199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D6993DD-EB4D-4928-9835-B348C6AE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38" y="5058188"/>
            <a:ext cx="2380785" cy="1580156"/>
          </a:xfrm>
          <a:prstGeom prst="rect">
            <a:avLst/>
          </a:prstGeom>
        </p:spPr>
      </p:pic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90F5C8-FF24-4F33-9FD1-94EE01AA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607" y="3385577"/>
            <a:ext cx="2085055" cy="3222703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1E96C600-9BC6-46EB-AD3C-71211512E680}"/>
              </a:ext>
            </a:extLst>
          </p:cNvPr>
          <p:cNvSpPr/>
          <p:nvPr/>
        </p:nvSpPr>
        <p:spPr>
          <a:xfrm rot="10800000">
            <a:off x="9619897" y="3988975"/>
            <a:ext cx="817756" cy="864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81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570756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2. </a:t>
            </a:r>
            <a:r>
              <a:rPr lang="en-US" sz="1600" b="1"/>
              <a:t>SAVE (and Print)</a:t>
            </a:r>
          </a:p>
          <a:p>
            <a:r>
              <a:rPr lang="en-US" sz="1600"/>
              <a:t>After scanning a Repack Barcode, select </a:t>
            </a:r>
            <a:r>
              <a:rPr lang="en-US" sz="1600" b="1"/>
              <a:t>Printer</a:t>
            </a:r>
            <a:r>
              <a:rPr lang="en-US" sz="1600"/>
              <a:t> from the dropdown below the Part Information panel.</a:t>
            </a:r>
          </a:p>
          <a:p>
            <a:r>
              <a:rPr lang="en-US" sz="1600"/>
              <a:t>Clicking </a:t>
            </a:r>
            <a:r>
              <a:rPr lang="en-US" sz="1600" b="1"/>
              <a:t>SAVE </a:t>
            </a:r>
            <a:r>
              <a:rPr lang="en-US" sz="1600"/>
              <a:t>before selecting printer will result in message:</a:t>
            </a:r>
          </a:p>
          <a:p>
            <a:r>
              <a:rPr lang="en-US" sz="1600" b="1"/>
              <a:t>"Select Printer!"</a:t>
            </a:r>
            <a:endParaRPr lang="en-US" sz="1600"/>
          </a:p>
          <a:p>
            <a:endParaRPr lang="en-US" sz="1600"/>
          </a:p>
          <a:p>
            <a:r>
              <a:rPr lang="en-US" sz="1600"/>
              <a:t>Click </a:t>
            </a:r>
            <a:r>
              <a:rPr lang="en-US" sz="1600" b="1"/>
              <a:t>SAVE</a:t>
            </a:r>
            <a:r>
              <a:rPr lang="en-US" sz="1600"/>
              <a:t> to save and update data to server.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If SAVE succeeds, then the screen will indicate success and PRINT the information from the selected Printer. The SAVE button and scanning will also be disabled.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If SAVE fails, the screen will display the message:</a:t>
            </a:r>
            <a:br>
              <a:rPr lang="en-US" sz="1600"/>
            </a:br>
            <a:r>
              <a:rPr lang="en-US" sz="1600" b="1"/>
              <a:t>"Insufficient inventory in RPK AREA (R0030)"</a:t>
            </a:r>
          </a:p>
          <a:p>
            <a:endParaRPr lang="en-US" sz="1600" b="1"/>
          </a:p>
          <a:p>
            <a:pPr>
              <a:buFont typeface="Arial"/>
            </a:pPr>
            <a:r>
              <a:rPr lang="en-US" sz="1600"/>
              <a:t>After SAVE and Print succeed, press </a:t>
            </a:r>
            <a:r>
              <a:rPr lang="en-US" sz="1600" b="1"/>
              <a:t>CLEAR</a:t>
            </a:r>
            <a:r>
              <a:rPr lang="en-US" sz="1600"/>
              <a:t> to reset screen and continue with the next item.</a:t>
            </a:r>
          </a:p>
        </p:txBody>
      </p:sp>
      <p:pic>
        <p:nvPicPr>
          <p:cNvPr id="2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F446B3-B4D1-488C-A881-2500EC5E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99" y="2038139"/>
            <a:ext cx="1917787" cy="297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60797-E686-414E-B0AF-CB98BDAB9AAE}"/>
              </a:ext>
            </a:extLst>
          </p:cNvPr>
          <p:cNvSpPr/>
          <p:nvPr/>
        </p:nvSpPr>
        <p:spPr>
          <a:xfrm>
            <a:off x="7176735" y="4570565"/>
            <a:ext cx="680903" cy="282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FDF41-BF69-412B-9753-12E8D495467F}"/>
              </a:ext>
            </a:extLst>
          </p:cNvPr>
          <p:cNvSpPr/>
          <p:nvPr/>
        </p:nvSpPr>
        <p:spPr>
          <a:xfrm>
            <a:off x="6619174" y="3920077"/>
            <a:ext cx="1489366" cy="282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3FF10A-2F3E-42D0-8A34-53CBE147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84" y="2040674"/>
            <a:ext cx="1915863" cy="298109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98DEE9-F5F3-43B5-A83A-CA04760212DD}"/>
              </a:ext>
            </a:extLst>
          </p:cNvPr>
          <p:cNvSpPr/>
          <p:nvPr/>
        </p:nvSpPr>
        <p:spPr>
          <a:xfrm>
            <a:off x="8552576" y="3288903"/>
            <a:ext cx="1170876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3F9BF-2189-4233-AEAC-C38B1C7BD8BB}"/>
              </a:ext>
            </a:extLst>
          </p:cNvPr>
          <p:cNvSpPr/>
          <p:nvPr/>
        </p:nvSpPr>
        <p:spPr>
          <a:xfrm>
            <a:off x="11014613" y="4570564"/>
            <a:ext cx="680903" cy="282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1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HT REPACK COMPLETE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571326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Record the HT Repack labels for Parts undergoing the Repacking process and coming to Repack Complete Area.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 </a:t>
            </a:r>
            <a:r>
              <a:rPr lang="en-US" b="1"/>
              <a:t>To get started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Select from the </a:t>
            </a:r>
            <a:r>
              <a:rPr lang="en-US" b="1"/>
              <a:t>RPK Type</a:t>
            </a:r>
            <a:r>
              <a:rPr lang="en-US"/>
              <a:t> dropdown, which will change the list of items in </a:t>
            </a:r>
            <a:r>
              <a:rPr lang="en-US" b="1"/>
              <a:t>Part No</a:t>
            </a:r>
            <a:r>
              <a:rPr lang="en-US"/>
              <a:t> dropdown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Then, select from the </a:t>
            </a:r>
            <a:r>
              <a:rPr lang="en-US" b="1"/>
              <a:t>Part No</a:t>
            </a:r>
            <a:r>
              <a:rPr lang="en-US"/>
              <a:t> dropdown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Unless </a:t>
            </a:r>
            <a:r>
              <a:rPr lang="en-US" b="1"/>
              <a:t>"Head"</a:t>
            </a:r>
            <a:r>
              <a:rPr lang="en-US"/>
              <a:t> and </a:t>
            </a:r>
            <a:r>
              <a:rPr lang="en-US" b="1"/>
              <a:t>"LOTNO-NEW"</a:t>
            </a:r>
            <a:r>
              <a:rPr lang="en-US"/>
              <a:t> are selected for </a:t>
            </a:r>
            <a:r>
              <a:rPr lang="en-US" b="1"/>
              <a:t>RPK Type</a:t>
            </a:r>
            <a:r>
              <a:rPr lang="en-US"/>
              <a:t> and </a:t>
            </a:r>
            <a:r>
              <a:rPr lang="en-US" b="1"/>
              <a:t>Part No</a:t>
            </a:r>
            <a:r>
              <a:rPr lang="en-US"/>
              <a:t> respectively, the display will display the quantity of items for the Repack.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32878B-9A9A-44F7-95FA-3B061052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60" y="996302"/>
            <a:ext cx="2652351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9B8C6-9433-4347-8B81-72AED9BBFC32}"/>
              </a:ext>
            </a:extLst>
          </p:cNvPr>
          <p:cNvSpPr/>
          <p:nvPr/>
        </p:nvSpPr>
        <p:spPr>
          <a:xfrm>
            <a:off x="6402698" y="1400281"/>
            <a:ext cx="2121479" cy="54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4647A-51BC-4479-9D0A-201B995AA5D8}"/>
              </a:ext>
            </a:extLst>
          </p:cNvPr>
          <p:cNvSpPr txBox="1"/>
          <p:nvPr/>
        </p:nvSpPr>
        <p:spPr>
          <a:xfrm>
            <a:off x="10092826" y="1241756"/>
            <a:ext cx="19740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(# scanned) / (Repack Qty)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2A3DB1-BF8C-4CB0-AAAC-EBD7E5074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26" b="61474"/>
          <a:stretch/>
        </p:blipFill>
        <p:spPr>
          <a:xfrm>
            <a:off x="9232634" y="2263487"/>
            <a:ext cx="2671586" cy="1585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6D5EF1-2FD6-485C-9B10-1933D5868A35}"/>
              </a:ext>
            </a:extLst>
          </p:cNvPr>
          <p:cNvSpPr/>
          <p:nvPr/>
        </p:nvSpPr>
        <p:spPr>
          <a:xfrm>
            <a:off x="11424968" y="2612553"/>
            <a:ext cx="484911" cy="31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90AB10-637C-491F-B5DD-F7EE44EC5AEE}"/>
              </a:ext>
            </a:extLst>
          </p:cNvPr>
          <p:cNvCxnSpPr>
            <a:cxnSpLocks/>
          </p:cNvCxnSpPr>
          <p:nvPr/>
        </p:nvCxnSpPr>
        <p:spPr>
          <a:xfrm>
            <a:off x="10818627" y="1479057"/>
            <a:ext cx="625905" cy="11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942637CF-D70D-41A1-8641-ED9F64A0A2CC}"/>
              </a:ext>
            </a:extLst>
          </p:cNvPr>
          <p:cNvSpPr/>
          <p:nvPr/>
        </p:nvSpPr>
        <p:spPr>
          <a:xfrm rot="5400000">
            <a:off x="9170047" y="1375409"/>
            <a:ext cx="813954" cy="8659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50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61071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 </a:t>
            </a:r>
            <a:r>
              <a:rPr lang="en-US" sz="1400" b="1"/>
              <a:t>Scanning</a:t>
            </a:r>
          </a:p>
          <a:p>
            <a:r>
              <a:rPr lang="en-US" sz="1400"/>
              <a:t>Next, scan the correct </a:t>
            </a:r>
            <a:r>
              <a:rPr lang="en-US" sz="1400" b="1"/>
              <a:t>Lot Barcodes</a:t>
            </a:r>
            <a:r>
              <a:rPr lang="en-US" sz="1400"/>
              <a:t>. (ex </a:t>
            </a:r>
            <a:r>
              <a:rPr lang="en-US" sz="1400" b="1">
                <a:ea typeface="+mn-lt"/>
                <a:cs typeface="+mn-lt"/>
              </a:rPr>
              <a:t>05728H300451</a:t>
            </a:r>
            <a:r>
              <a:rPr lang="en-US" sz="1400">
                <a:ea typeface="+mn-lt"/>
                <a:cs typeface="+mn-lt"/>
              </a:rPr>
              <a:t>, </a:t>
            </a:r>
            <a:r>
              <a:rPr lang="en-US" sz="1400" b="1">
                <a:ea typeface="+mn-lt"/>
                <a:cs typeface="+mn-lt"/>
              </a:rPr>
              <a:t>A10420162412</a:t>
            </a:r>
            <a:r>
              <a:rPr lang="en-US" sz="1400">
                <a:ea typeface="+mn-lt"/>
                <a:cs typeface="+mn-lt"/>
              </a:rPr>
              <a:t>).</a:t>
            </a:r>
          </a:p>
          <a:p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/>
              <a:t>barcode is accepted, then the table will add the corresponding items to the table, updating the table.</a:t>
            </a:r>
          </a:p>
          <a:p>
            <a:r>
              <a:rPr lang="en-US" sz="1400"/>
              <a:t>Otherwise, the screen will display a message such as the below:</a:t>
            </a:r>
          </a:p>
        </p:txBody>
      </p:sp>
      <p:pic>
        <p:nvPicPr>
          <p:cNvPr id="3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2CA41A5-222B-4242-AFCE-82576252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18" y="2415053"/>
            <a:ext cx="1828294" cy="1128616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69EA9C-5EB8-448B-9BE4-03E362DE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54" y="2419556"/>
            <a:ext cx="1862296" cy="111707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1621E88-D391-4C66-9C81-EDC76736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633" y="3678540"/>
            <a:ext cx="1862931" cy="115544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5CF665D-874D-4C11-A124-97FC4409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415" y="3681806"/>
            <a:ext cx="1836954" cy="1098645"/>
          </a:xfrm>
          <a:prstGeom prst="rect">
            <a:avLst/>
          </a:prstGeom>
        </p:spPr>
      </p:pic>
      <p:pic>
        <p:nvPicPr>
          <p:cNvPr id="2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787B1C-A9AA-4CF5-A322-9D24EBE3EA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8"/>
          <a:stretch/>
        </p:blipFill>
        <p:spPr>
          <a:xfrm>
            <a:off x="6801771" y="827343"/>
            <a:ext cx="2048506" cy="3163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5CA6EA-9849-4AEE-87BC-85C01C67F8D8}"/>
              </a:ext>
            </a:extLst>
          </p:cNvPr>
          <p:cNvSpPr txBox="1"/>
          <p:nvPr/>
        </p:nvSpPr>
        <p:spPr>
          <a:xfrm>
            <a:off x="462542" y="4995048"/>
            <a:ext cx="6107151" cy="1591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*Note: You can manually delete a row by selecting a row on table, then pressing </a:t>
            </a:r>
            <a:r>
              <a:rPr lang="en-US" sz="1400" b="1"/>
              <a:t>DELETE</a:t>
            </a:r>
            <a:r>
              <a:rPr lang="en-US" sz="1400"/>
              <a:t>.</a:t>
            </a:r>
          </a:p>
          <a:p>
            <a:endParaRPr lang="en-US" sz="1400" b="1"/>
          </a:p>
          <a:p>
            <a:r>
              <a:rPr lang="en-US" sz="1400" b="1"/>
              <a:t>Note:</a:t>
            </a:r>
            <a:r>
              <a:rPr lang="en-US" sz="1400"/>
              <a:t> To SAVE, you must scan the correct number of </a:t>
            </a:r>
          </a:p>
          <a:p>
            <a:r>
              <a:rPr lang="en-US" sz="1400"/>
              <a:t>Please be sure to scan the correct number of </a:t>
            </a:r>
            <a:r>
              <a:rPr lang="en-US" sz="1400" b="1"/>
              <a:t>LOT Barcodes</a:t>
            </a:r>
            <a:r>
              <a:rPr lang="en-US" sz="1400"/>
              <a:t>. Scanning more than the allotted amount will result in message:</a:t>
            </a:r>
            <a:endParaRPr lang="en-US"/>
          </a:p>
          <a:p>
            <a:r>
              <a:rPr lang="en-US" sz="1400" b="1"/>
              <a:t>"REPACK PARTS SCANNING HITS MAX REPACK QTY!"</a:t>
            </a:r>
            <a:endParaRPr lang="en-US" sz="1400"/>
          </a:p>
        </p:txBody>
      </p:sp>
      <p:pic>
        <p:nvPicPr>
          <p:cNvPr id="7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055D500-97CB-48C8-A9FD-5EB099731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0292" y="3389168"/>
            <a:ext cx="2059166" cy="31969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565037-03A5-4A77-81AA-61DCA270A9A2}"/>
              </a:ext>
            </a:extLst>
          </p:cNvPr>
          <p:cNvSpPr/>
          <p:nvPr/>
        </p:nvSpPr>
        <p:spPr>
          <a:xfrm>
            <a:off x="11087263" y="3677621"/>
            <a:ext cx="398321" cy="31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7FC23-3A5E-43F3-B64B-AEAB8BFBD776}"/>
              </a:ext>
            </a:extLst>
          </p:cNvPr>
          <p:cNvSpPr/>
          <p:nvPr/>
        </p:nvSpPr>
        <p:spPr>
          <a:xfrm>
            <a:off x="10083653" y="6233108"/>
            <a:ext cx="695686" cy="242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BE08A-9ADA-40D1-A7B0-B149776A441C}"/>
              </a:ext>
            </a:extLst>
          </p:cNvPr>
          <p:cNvSpPr txBox="1"/>
          <p:nvPr/>
        </p:nvSpPr>
        <p:spPr>
          <a:xfrm>
            <a:off x="6942607" y="5785878"/>
            <a:ext cx="197401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SAVE button is enabled when the repack full quantity is scanned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43974-98D1-4804-AFF4-59BE4BE4DAFE}"/>
              </a:ext>
            </a:extLst>
          </p:cNvPr>
          <p:cNvCxnSpPr>
            <a:cxnSpLocks/>
          </p:cNvCxnSpPr>
          <p:nvPr/>
        </p:nvCxnSpPr>
        <p:spPr>
          <a:xfrm>
            <a:off x="8755653" y="6097519"/>
            <a:ext cx="1313562" cy="1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91B98-BAA7-4FF7-9813-6F7E89C2D8FC}"/>
              </a:ext>
            </a:extLst>
          </p:cNvPr>
          <p:cNvCxnSpPr>
            <a:cxnSpLocks/>
          </p:cNvCxnSpPr>
          <p:nvPr/>
        </p:nvCxnSpPr>
        <p:spPr>
          <a:xfrm flipV="1">
            <a:off x="8133042" y="3789048"/>
            <a:ext cx="2995538" cy="203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4D1B-1C28-474F-852C-A3938A213320}"/>
              </a:ext>
            </a:extLst>
          </p:cNvPr>
          <p:cNvSpPr/>
          <p:nvPr/>
        </p:nvSpPr>
        <p:spPr>
          <a:xfrm>
            <a:off x="6803336" y="3147937"/>
            <a:ext cx="472662" cy="205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F360C-861D-4EB5-B5AC-99E128EB82D9}"/>
              </a:ext>
            </a:extLst>
          </p:cNvPr>
          <p:cNvSpPr txBox="1"/>
          <p:nvPr/>
        </p:nvSpPr>
        <p:spPr>
          <a:xfrm>
            <a:off x="6570899" y="4391975"/>
            <a:ext cx="197401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You can delete a row by selecting a row, then pressing DELETE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F2EA82-F35A-4E3F-B29B-D30E2C17960C}"/>
              </a:ext>
            </a:extLst>
          </p:cNvPr>
          <p:cNvCxnSpPr>
            <a:cxnSpLocks/>
          </p:cNvCxnSpPr>
          <p:nvPr/>
        </p:nvCxnSpPr>
        <p:spPr>
          <a:xfrm flipH="1" flipV="1">
            <a:off x="6984044" y="3370877"/>
            <a:ext cx="479924" cy="10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Bent 20">
            <a:extLst>
              <a:ext uri="{FF2B5EF4-FFF2-40B4-BE49-F238E27FC236}">
                <a16:creationId xmlns:a16="http://schemas.microsoft.com/office/drawing/2014/main" id="{4B905924-E47B-469B-90FB-48FD7A1E1E11}"/>
              </a:ext>
            </a:extLst>
          </p:cNvPr>
          <p:cNvSpPr/>
          <p:nvPr/>
        </p:nvSpPr>
        <p:spPr>
          <a:xfrm rot="5400000">
            <a:off x="8997287" y="2381342"/>
            <a:ext cx="817756" cy="864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91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5707566" cy="469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/>
              <a:t>3a. </a:t>
            </a:r>
            <a:r>
              <a:rPr lang="en-US" sz="1300" b="1"/>
              <a:t>SAVE</a:t>
            </a:r>
            <a:endParaRPr lang="en-US" sz="1300"/>
          </a:p>
          <a:p>
            <a:r>
              <a:rPr lang="en-US" sz="1300"/>
              <a:t>After scanning required number of items, you are now able to </a:t>
            </a:r>
            <a:r>
              <a:rPr lang="en-US" sz="1300" b="1"/>
              <a:t>SAVE</a:t>
            </a:r>
            <a:r>
              <a:rPr lang="en-US" sz="1300"/>
              <a:t> and update data.</a:t>
            </a:r>
          </a:p>
          <a:p>
            <a:endParaRPr lang="en-US" sz="1300"/>
          </a:p>
          <a:p>
            <a:r>
              <a:rPr lang="en-US" sz="1300"/>
              <a:t>First, select </a:t>
            </a:r>
            <a:r>
              <a:rPr lang="en-US" sz="1300" b="1"/>
              <a:t>Printer</a:t>
            </a:r>
            <a:r>
              <a:rPr lang="en-US" sz="1300"/>
              <a:t> from the dropdown.</a:t>
            </a:r>
          </a:p>
          <a:p>
            <a:r>
              <a:rPr lang="en-US" sz="1300"/>
              <a:t>Then, press </a:t>
            </a:r>
            <a:r>
              <a:rPr lang="en-US" sz="1300" b="1"/>
              <a:t>SAVE </a:t>
            </a:r>
            <a:r>
              <a:rPr lang="en-US" sz="1300"/>
              <a:t>(</a:t>
            </a:r>
            <a:r>
              <a:rPr lang="en-US" sz="1300">
                <a:ea typeface="+mn-lt"/>
                <a:cs typeface="+mn-lt"/>
              </a:rPr>
              <a:t>Pressing </a:t>
            </a:r>
            <a:r>
              <a:rPr lang="en-US" sz="1300" b="1">
                <a:ea typeface="+mn-lt"/>
                <a:cs typeface="+mn-lt"/>
              </a:rPr>
              <a:t>SAVE </a:t>
            </a:r>
            <a:r>
              <a:rPr lang="en-US" sz="1300">
                <a:ea typeface="+mn-lt"/>
                <a:cs typeface="+mn-lt"/>
              </a:rPr>
              <a:t>without selecting Printer will result in message: </a:t>
            </a:r>
            <a:r>
              <a:rPr lang="en-US" sz="1300" b="1">
                <a:ea typeface="+mn-lt"/>
                <a:cs typeface="+mn-lt"/>
              </a:rPr>
              <a:t>"Please select printer/label first</a:t>
            </a:r>
            <a:r>
              <a:rPr lang="en-US" sz="1300">
                <a:ea typeface="+mn-lt"/>
                <a:cs typeface="+mn-lt"/>
              </a:rPr>
              <a:t>!". Please select printer.)</a:t>
            </a:r>
          </a:p>
          <a:p>
            <a:endParaRPr lang="en-US" sz="1300"/>
          </a:p>
          <a:p>
            <a:r>
              <a:rPr lang="en-US" sz="1300"/>
              <a:t>If SAVE is successful, the screen will indicate success, and the information on table will be printed.</a:t>
            </a:r>
          </a:p>
          <a:p>
            <a:r>
              <a:rPr lang="en-US" sz="1300"/>
              <a:t>If unsuccessful, the screen will indicate failure with message </a:t>
            </a:r>
            <a:r>
              <a:rPr lang="en-US" sz="1300" b="1"/>
              <a:t>"Transaction is not working. Try it again."</a:t>
            </a:r>
            <a:r>
              <a:rPr lang="en-US" sz="1300"/>
              <a:t>, and nothing will be printed.</a:t>
            </a:r>
          </a:p>
          <a:p>
            <a:r>
              <a:rPr lang="en-US" sz="1300"/>
              <a:t>Afterwards, the </a:t>
            </a:r>
            <a:r>
              <a:rPr lang="en-US" sz="1300" b="1"/>
              <a:t>SAVE</a:t>
            </a:r>
            <a:r>
              <a:rPr lang="en-US" sz="1300"/>
              <a:t> button and scanning are disabled. Press </a:t>
            </a:r>
            <a:r>
              <a:rPr lang="en-US" sz="1300" b="1"/>
              <a:t>CLEAR</a:t>
            </a:r>
            <a:r>
              <a:rPr lang="en-US" sz="1300"/>
              <a:t> to reset screen and continue., or you can go to Step 3b to Print.</a:t>
            </a:r>
          </a:p>
          <a:p>
            <a:endParaRPr lang="en-US" sz="1300"/>
          </a:p>
          <a:p>
            <a:endParaRPr lang="en-US" sz="1300"/>
          </a:p>
          <a:p>
            <a:r>
              <a:rPr lang="en-US" sz="1300"/>
              <a:t>3b. </a:t>
            </a:r>
            <a:r>
              <a:rPr lang="en-US" sz="1300" b="1"/>
              <a:t>Print</a:t>
            </a:r>
            <a:endParaRPr lang="en-US" sz="1300"/>
          </a:p>
          <a:p>
            <a:r>
              <a:rPr lang="en-US" sz="1300"/>
              <a:t>Unlike </a:t>
            </a:r>
            <a:r>
              <a:rPr lang="en-US" sz="1300" b="1"/>
              <a:t>SAVE</a:t>
            </a:r>
            <a:r>
              <a:rPr lang="en-US" sz="1300"/>
              <a:t>, you can print if at least one LOT number is accepted.</a:t>
            </a:r>
            <a:endParaRPr lang="en-US" sz="1300" b="1"/>
          </a:p>
          <a:p>
            <a:endParaRPr lang="en-US" sz="1300"/>
          </a:p>
          <a:p>
            <a:r>
              <a:rPr lang="en-US" sz="1300"/>
              <a:t>To print the current information on table, simply:</a:t>
            </a:r>
            <a:endParaRPr lang="en-US" sz="1300" b="1"/>
          </a:p>
          <a:p>
            <a:pPr marL="285750" indent="-285750">
              <a:buFont typeface="Arial"/>
              <a:buChar char="•"/>
            </a:pPr>
            <a:r>
              <a:rPr lang="en-US" sz="1300"/>
              <a:t>Select </a:t>
            </a:r>
            <a:r>
              <a:rPr lang="en-US" sz="1300" b="1"/>
              <a:t>Printer</a:t>
            </a:r>
            <a:r>
              <a:rPr lang="en-US" sz="1300"/>
              <a:t> from the dropdown.</a:t>
            </a:r>
          </a:p>
          <a:p>
            <a:pPr marL="285750" indent="-285750">
              <a:buFont typeface="Arial"/>
              <a:buChar char="•"/>
            </a:pPr>
            <a:r>
              <a:rPr lang="en-US" sz="1300"/>
              <a:t>Press </a:t>
            </a:r>
            <a:r>
              <a:rPr lang="en-US" sz="1300" b="1"/>
              <a:t>PRINT. </a:t>
            </a:r>
            <a:r>
              <a:rPr lang="en-US" sz="1300"/>
              <a:t>(Pressing </a:t>
            </a:r>
            <a:r>
              <a:rPr lang="en-US" sz="1300" b="1"/>
              <a:t>PRINT</a:t>
            </a:r>
            <a:r>
              <a:rPr lang="en-US" sz="1300"/>
              <a:t> without selecting Printer will result in message: </a:t>
            </a:r>
            <a:r>
              <a:rPr lang="en-US" sz="1300" b="1"/>
              <a:t>"Please select printer/label first!"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1BBA6F-1652-41A2-8D34-3F2540AB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82" y="1371600"/>
            <a:ext cx="2654279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C6ADF6-AC33-409A-93D1-D6930BA00923}"/>
              </a:ext>
            </a:extLst>
          </p:cNvPr>
          <p:cNvSpPr/>
          <p:nvPr/>
        </p:nvSpPr>
        <p:spPr>
          <a:xfrm>
            <a:off x="8651527" y="5005842"/>
            <a:ext cx="932016" cy="347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4F3CC-7980-4B66-84F8-607423DEC86A}"/>
              </a:ext>
            </a:extLst>
          </p:cNvPr>
          <p:cNvSpPr/>
          <p:nvPr/>
        </p:nvSpPr>
        <p:spPr>
          <a:xfrm>
            <a:off x="8478683" y="4312608"/>
            <a:ext cx="1935626" cy="402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Rpk</a:t>
            </a:r>
            <a:r>
              <a:rPr lang="en-US" b="1"/>
              <a:t>/sub-</a:t>
            </a:r>
            <a:r>
              <a:rPr lang="en-US" b="1" err="1"/>
              <a:t>assy</a:t>
            </a:r>
            <a:r>
              <a:rPr lang="en-US" b="1"/>
              <a:t> </a:t>
            </a:r>
            <a:r>
              <a:rPr lang="en-US" b="1" err="1"/>
              <a:t>RETURn</a:t>
            </a:r>
            <a:r>
              <a:rPr lang="en-US" b="1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8323243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Return the leftover parts back to the C/C Rack after the Repack process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Print desired number of labels based on the input quantity</a:t>
            </a:r>
            <a:br>
              <a:rPr lang="en-US" sz="1400"/>
            </a:br>
            <a:endParaRPr lang="en-US" sz="1400"/>
          </a:p>
          <a:p>
            <a:r>
              <a:rPr lang="en-US" sz="1400"/>
              <a:t>1. </a:t>
            </a:r>
            <a:r>
              <a:rPr lang="en-US" sz="1400" b="1"/>
              <a:t>To get started</a:t>
            </a:r>
            <a:r>
              <a:rPr lang="en-US" sz="1400"/>
              <a:t>:</a:t>
            </a:r>
          </a:p>
          <a:p>
            <a:r>
              <a:rPr lang="en-US" sz="1400"/>
              <a:t>Select from the </a:t>
            </a:r>
            <a:r>
              <a:rPr lang="en-US" sz="1400" b="1"/>
              <a:t>"Select Area to Return"</a:t>
            </a:r>
            <a:r>
              <a:rPr lang="en-US" sz="1400"/>
              <a:t> dropdown, in which </a:t>
            </a:r>
            <a:r>
              <a:rPr lang="en-US" sz="1400" b="1"/>
              <a:t>"REPACK AREA"</a:t>
            </a:r>
            <a:r>
              <a:rPr lang="en-US" sz="1400"/>
              <a:t> is selected by default.</a:t>
            </a:r>
          </a:p>
          <a:p>
            <a:r>
              <a:rPr lang="en-US" sz="1400"/>
              <a:t>Scan any of the following barcode labels (should contain Part information):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Unique H/U Label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HT Part</a:t>
            </a:r>
          </a:p>
          <a:p>
            <a:pPr marL="285750" indent="-285750">
              <a:buFont typeface="Arial"/>
              <a:buChar char="•"/>
            </a:pPr>
            <a:r>
              <a:rPr lang="en-US" sz="1400" b="1"/>
              <a:t>Part No</a:t>
            </a:r>
            <a:r>
              <a:rPr lang="en-US" sz="1400"/>
              <a:t> section of 1D barcode (label should start with </a:t>
            </a:r>
            <a:r>
              <a:rPr lang="en-US" sz="1400" b="1"/>
              <a:t>P</a:t>
            </a:r>
            <a:r>
              <a:rPr lang="en-US" sz="140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HMMA LP H/U Label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GLOVIS CKD H/U Label</a:t>
            </a:r>
          </a:p>
          <a:p>
            <a:endParaRPr lang="en-US" sz="1400"/>
          </a:p>
          <a:p>
            <a:pPr>
              <a:buFont typeface="Arial"/>
            </a:pPr>
            <a:r>
              <a:rPr lang="en-US" sz="1400"/>
              <a:t>If barcode is accepted, the screen will display on the </a:t>
            </a:r>
            <a:r>
              <a:rPr lang="en-US" sz="1400" b="1"/>
              <a:t>Part Information Panel</a:t>
            </a:r>
            <a:r>
              <a:rPr lang="en-US" sz="140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Part number and name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RPK/SUB AREA QTY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Return to Rack (user input)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Case No (generated upon successful </a:t>
            </a:r>
            <a:r>
              <a:rPr lang="en-US" sz="1400" b="1"/>
              <a:t>SAVE </a:t>
            </a:r>
            <a:r>
              <a:rPr lang="en-US" sz="1400"/>
              <a:t>on Step 3a)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E666CF-441F-42D8-AB0F-FC56427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7" y="1525394"/>
            <a:ext cx="2562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09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904786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 </a:t>
            </a:r>
            <a:r>
              <a:rPr lang="en-US" sz="1400" b="1"/>
              <a:t>Input Return to Rack Quantity</a:t>
            </a:r>
          </a:p>
          <a:p>
            <a:r>
              <a:rPr lang="en-US" sz="1400"/>
              <a:t>Enter number on the input box next to </a:t>
            </a:r>
            <a:r>
              <a:rPr lang="en-US" sz="1400" b="1"/>
              <a:t>Return to Rack Quantity</a:t>
            </a:r>
            <a:r>
              <a:rPr lang="en-US" sz="140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If number input is greater than </a:t>
            </a:r>
            <a:r>
              <a:rPr lang="en-US" sz="1400" b="1"/>
              <a:t>RPK/SUB AREA QTY: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The screen will display a message:</a:t>
            </a:r>
            <a:br>
              <a:rPr lang="en-US" sz="1400"/>
            </a:br>
            <a:r>
              <a:rPr lang="en-US" sz="1400" b="1"/>
              <a:t>"ENTERED EXCEED QUANTITY, PLEASE CHECK RPK/SUB-ASSY AREA INVENTORY!"</a:t>
            </a:r>
            <a:br>
              <a:rPr lang="en-US" sz="1400" b="1"/>
            </a:br>
            <a:r>
              <a:rPr lang="en-US" sz="1400"/>
              <a:t>Then, it will set the number to the value of </a:t>
            </a:r>
            <a:r>
              <a:rPr lang="en-US" sz="1400" b="1">
                <a:ea typeface="+mn-lt"/>
                <a:cs typeface="+mn-lt"/>
              </a:rPr>
              <a:t>RPK/SUB AREA QTY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If value of </a:t>
            </a:r>
            <a:r>
              <a:rPr lang="en-US" sz="1400" b="1">
                <a:ea typeface="+mn-lt"/>
                <a:cs typeface="+mn-lt"/>
              </a:rPr>
              <a:t>RPK/SUB AREA QTY</a:t>
            </a:r>
            <a:r>
              <a:rPr lang="en-US" sz="1400">
                <a:ea typeface="+mn-lt"/>
                <a:cs typeface="+mn-lt"/>
              </a:rPr>
              <a:t> is 0:</a:t>
            </a:r>
            <a:endParaRPr lang="en-US" sz="1400" b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screen will display a message:</a:t>
            </a:r>
            <a:br>
              <a:rPr lang="en-US" sz="1400">
                <a:ea typeface="+mn-lt"/>
                <a:cs typeface="+mn-lt"/>
              </a:rPr>
            </a:br>
            <a:r>
              <a:rPr lang="en-US" sz="1400" b="1">
                <a:ea typeface="+mn-lt"/>
                <a:cs typeface="+mn-lt"/>
              </a:rPr>
              <a:t>"Out of stock at REPACKING/SUB-ASSY AREA</a:t>
            </a:r>
            <a:r>
              <a:rPr lang="en-US" sz="1400">
                <a:ea typeface="+mn-lt"/>
                <a:cs typeface="+mn-lt"/>
              </a:rPr>
              <a:t>."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Then, it will set the input blank.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3a. </a:t>
            </a:r>
            <a:r>
              <a:rPr lang="en-US" sz="1400" b="1">
                <a:ea typeface="+mn-lt"/>
                <a:cs typeface="+mn-lt"/>
              </a:rPr>
              <a:t>SAVE</a:t>
            </a:r>
          </a:p>
          <a:p>
            <a:r>
              <a:rPr lang="en-US" sz="1400">
                <a:ea typeface="+mn-lt"/>
                <a:cs typeface="+mn-lt"/>
              </a:rPr>
              <a:t>After setting </a:t>
            </a:r>
            <a:r>
              <a:rPr lang="en-US" sz="1400" b="1">
                <a:ea typeface="+mn-lt"/>
                <a:cs typeface="+mn-lt"/>
              </a:rPr>
              <a:t>Return to Rack Quantity</a:t>
            </a:r>
            <a:r>
              <a:rPr lang="en-US" sz="1400">
                <a:ea typeface="+mn-lt"/>
                <a:cs typeface="+mn-lt"/>
              </a:rPr>
              <a:t>, select </a:t>
            </a:r>
            <a:r>
              <a:rPr lang="en-US" sz="1400" b="1">
                <a:ea typeface="+mn-lt"/>
                <a:cs typeface="+mn-lt"/>
              </a:rPr>
              <a:t>Printer</a:t>
            </a:r>
            <a:r>
              <a:rPr lang="en-US" sz="1400">
                <a:ea typeface="+mn-lt"/>
                <a:cs typeface="+mn-lt"/>
              </a:rPr>
              <a:t> from the dropdown.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The 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button should be enabled. Press 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to start PART RETURN process and record transaction log.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Attempting to 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before selecting </a:t>
            </a:r>
            <a:r>
              <a:rPr lang="en-US" sz="1400" b="1">
                <a:ea typeface="+mn-lt"/>
                <a:cs typeface="+mn-lt"/>
              </a:rPr>
              <a:t>Printer</a:t>
            </a:r>
            <a:r>
              <a:rPr lang="en-US" sz="1400">
                <a:ea typeface="+mn-lt"/>
                <a:cs typeface="+mn-lt"/>
              </a:rPr>
              <a:t> will result in message: </a:t>
            </a:r>
            <a:r>
              <a:rPr lang="en-US" sz="1400" b="1">
                <a:ea typeface="+mn-lt"/>
                <a:cs typeface="+mn-lt"/>
              </a:rPr>
              <a:t>"PLEASE SELECT PRINTER!"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Attempting to </a:t>
            </a:r>
            <a:r>
              <a:rPr lang="en-US" sz="1400" b="1">
                <a:ea typeface="+mn-lt"/>
                <a:cs typeface="+mn-lt"/>
              </a:rPr>
              <a:t>Print</a:t>
            </a:r>
            <a:r>
              <a:rPr lang="en-US" sz="1400">
                <a:ea typeface="+mn-lt"/>
                <a:cs typeface="+mn-lt"/>
              </a:rPr>
              <a:t> before 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will result in message: </a:t>
            </a:r>
            <a:r>
              <a:rPr lang="en-US" sz="1400" b="1">
                <a:ea typeface="+mn-lt"/>
                <a:cs typeface="+mn-lt"/>
              </a:rPr>
              <a:t>"PLEASE SAVE FIRST!"</a:t>
            </a:r>
          </a:p>
          <a:p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is successful: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</a:t>
            </a:r>
            <a:r>
              <a:rPr lang="en-US" sz="1400" b="1">
                <a:ea typeface="+mn-lt"/>
                <a:cs typeface="+mn-lt"/>
              </a:rPr>
              <a:t>Case No</a:t>
            </a:r>
            <a:r>
              <a:rPr lang="en-US" sz="1400">
                <a:ea typeface="+mn-lt"/>
                <a:cs typeface="+mn-lt"/>
              </a:rPr>
              <a:t> will be filled with the NEW generated Case No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SAVE button will be disabled to prevent duplicate processing.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It will start printing labels according to input quantity.</a:t>
            </a:r>
          </a:p>
          <a:p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is unsuccessful: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Screen will display message </a:t>
            </a:r>
            <a:r>
              <a:rPr lang="en-US" sz="1400" b="1">
                <a:ea typeface="+mn-lt"/>
                <a:cs typeface="+mn-lt"/>
              </a:rPr>
              <a:t>"Insufficient inventory in REPACKING/SUB-ASSY AREA (R0030/S0040)"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SAVE button will be disabled. You will need to press </a:t>
            </a:r>
            <a:r>
              <a:rPr lang="en-US" sz="1400" b="1">
                <a:ea typeface="+mn-lt"/>
                <a:cs typeface="+mn-lt"/>
              </a:rPr>
              <a:t>CLEAR</a:t>
            </a:r>
            <a:r>
              <a:rPr lang="en-US" sz="1400">
                <a:ea typeface="+mn-lt"/>
                <a:cs typeface="+mn-lt"/>
              </a:rPr>
              <a:t> to reset and try again.</a:t>
            </a:r>
          </a:p>
        </p:txBody>
      </p:sp>
    </p:spTree>
    <p:extLst>
      <p:ext uri="{BB962C8B-B14F-4D97-AF65-F5344CB8AC3E}">
        <p14:creationId xmlns:p14="http://schemas.microsoft.com/office/powerpoint/2010/main" val="4147316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1072983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3b. </a:t>
            </a:r>
            <a:r>
              <a:rPr lang="en-US" sz="1600" b="1">
                <a:ea typeface="+mn-lt"/>
                <a:cs typeface="+mn-lt"/>
              </a:rPr>
              <a:t>Reprint with PRINT (Optional)</a:t>
            </a:r>
          </a:p>
          <a:p>
            <a:r>
              <a:rPr lang="en-US" sz="1600" b="1">
                <a:ea typeface="+mn-lt"/>
                <a:cs typeface="+mn-lt"/>
              </a:rPr>
              <a:t>IMPORTANT:</a:t>
            </a:r>
            <a:r>
              <a:rPr lang="en-US" sz="1600">
                <a:ea typeface="+mn-lt"/>
                <a:cs typeface="+mn-lt"/>
              </a:rPr>
              <a:t> You are not able to use this function until </a:t>
            </a:r>
            <a:r>
              <a:rPr lang="en-US" sz="1600" b="1">
                <a:ea typeface="+mn-lt"/>
                <a:cs typeface="+mn-lt"/>
              </a:rPr>
              <a:t>SAVE</a:t>
            </a:r>
            <a:r>
              <a:rPr lang="en-US" sz="1600">
                <a:ea typeface="+mn-lt"/>
                <a:cs typeface="+mn-lt"/>
              </a:rPr>
              <a:t> in Step 3a is successful.</a:t>
            </a: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If Step 3a is successful, you can reprint if needed by pressing </a:t>
            </a:r>
            <a:r>
              <a:rPr lang="en-US" sz="1600" b="1">
                <a:ea typeface="+mn-lt"/>
                <a:cs typeface="+mn-lt"/>
              </a:rPr>
              <a:t>PRINT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If printer is not selected, </a:t>
            </a:r>
            <a:r>
              <a:rPr lang="en-US" sz="1600" b="1">
                <a:ea typeface="+mn-lt"/>
                <a:cs typeface="+mn-lt"/>
              </a:rPr>
              <a:t>"PLEASE SELECT PRINTER!"</a:t>
            </a:r>
            <a:endParaRPr lang="en-US" sz="1600">
              <a:ea typeface="+mn-lt"/>
              <a:cs typeface="+mn-lt"/>
            </a:endParaRPr>
          </a:p>
          <a:p>
            <a:endParaRPr lang="en-US" sz="1600" b="1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>
                <a:ea typeface="+mn-lt"/>
                <a:cs typeface="+mn-lt"/>
              </a:rPr>
              <a:t>4. Next steps: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User takes the printed labels and attaches one to each PARTIAL CASE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Use </a:t>
            </a:r>
            <a:r>
              <a:rPr lang="en-US" sz="1600" b="1">
                <a:ea typeface="+mn-lt"/>
                <a:cs typeface="+mn-lt"/>
              </a:rPr>
              <a:t>CASE MGMT -&gt; CASE STORE</a:t>
            </a:r>
            <a:r>
              <a:rPr lang="en-US" sz="1600">
                <a:ea typeface="+mn-lt"/>
                <a:cs typeface="+mn-lt"/>
              </a:rPr>
              <a:t> menu by using the attached labels. Defective parts are moved to INVENTORY HOLD/INSPECTION</a:t>
            </a:r>
            <a:r>
              <a:rPr lang="en-US" sz="1600" b="1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You can use the PARTIAL CASE for the next repack order</a:t>
            </a:r>
            <a:endParaRPr lang="en-US" sz="16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23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E7F-004A-45D1-824E-A23E359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HT LABEL CONFIRM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656-B0EA-4F74-B98F-14FA9B71B1C6}"/>
              </a:ext>
            </a:extLst>
          </p:cNvPr>
          <p:cNvSpPr txBox="1"/>
          <p:nvPr/>
        </p:nvSpPr>
        <p:spPr>
          <a:xfrm>
            <a:off x="576695" y="2005445"/>
            <a:ext cx="57132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Verify match between Part number and H/U number</a:t>
            </a:r>
          </a:p>
          <a:p>
            <a:endParaRPr lang="en-US"/>
          </a:p>
          <a:p>
            <a:r>
              <a:rPr lang="en-US"/>
              <a:t>1. </a:t>
            </a:r>
            <a:r>
              <a:rPr lang="en-US" b="1"/>
              <a:t>To get started</a:t>
            </a:r>
            <a:r>
              <a:rPr lang="en-US"/>
              <a:t>:</a:t>
            </a:r>
          </a:p>
          <a:p>
            <a:r>
              <a:rPr lang="en-US"/>
              <a:t>Scan a LOT barcode first, which will fill the </a:t>
            </a:r>
            <a:r>
              <a:rPr lang="en-US" b="1"/>
              <a:t>Part Scan</a:t>
            </a:r>
            <a:r>
              <a:rPr lang="en-US"/>
              <a:t> input.</a:t>
            </a:r>
          </a:p>
          <a:p>
            <a:endParaRPr lang="en-US"/>
          </a:p>
          <a:p>
            <a:r>
              <a:rPr lang="en-US"/>
              <a:t>If other kind of barcode is scanned before filling </a:t>
            </a:r>
            <a:r>
              <a:rPr lang="en-US" b="1"/>
              <a:t>Part Scan</a:t>
            </a:r>
            <a:r>
              <a:rPr lang="en-US"/>
              <a:t>, you will get a message below:</a:t>
            </a:r>
          </a:p>
        </p:txBody>
      </p:sp>
      <p:pic>
        <p:nvPicPr>
          <p:cNvPr id="3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596A56-682E-4016-8E97-75EE1F5F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023" y="869795"/>
            <a:ext cx="2658998" cy="4114800"/>
          </a:xfrm>
          <a:prstGeom prst="rect">
            <a:avLst/>
          </a:prstGeom>
        </p:spPr>
      </p:pic>
      <p:pic>
        <p:nvPicPr>
          <p:cNvPr id="12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72EC11-8F90-472E-A13D-40B11E6F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68" y="4972639"/>
            <a:ext cx="2743200" cy="14847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696B49-DC14-4031-9790-A0D22E824639}"/>
              </a:ext>
            </a:extLst>
          </p:cNvPr>
          <p:cNvSpPr/>
          <p:nvPr/>
        </p:nvSpPr>
        <p:spPr>
          <a:xfrm>
            <a:off x="9173503" y="1265431"/>
            <a:ext cx="2443974" cy="278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0857D-19A4-4256-853A-50F5DB15A5EA}"/>
              </a:ext>
            </a:extLst>
          </p:cNvPr>
          <p:cNvSpPr txBox="1"/>
          <p:nvPr/>
        </p:nvSpPr>
        <p:spPr>
          <a:xfrm>
            <a:off x="7327406" y="2390880"/>
            <a:ext cx="14753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Scan LOT barcode to fill this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D0C2E5-B082-488E-9AE7-D673F9D322B2}"/>
              </a:ext>
            </a:extLst>
          </p:cNvPr>
          <p:cNvCxnSpPr>
            <a:cxnSpLocks/>
          </p:cNvCxnSpPr>
          <p:nvPr/>
        </p:nvCxnSpPr>
        <p:spPr>
          <a:xfrm flipV="1">
            <a:off x="8090800" y="1387312"/>
            <a:ext cx="1054845" cy="10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34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570756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2. </a:t>
            </a:r>
            <a:r>
              <a:rPr lang="en-US" sz="1400" b="1"/>
              <a:t>Scan H/U</a:t>
            </a:r>
            <a:endParaRPr lang="en-US" sz="1400"/>
          </a:p>
          <a:p>
            <a:r>
              <a:rPr lang="en-US" sz="1400"/>
              <a:t>Scan LOT barcode, and the screen will display information on the </a:t>
            </a:r>
            <a:r>
              <a:rPr lang="en-US" sz="1400" b="1"/>
              <a:t>Part Information </a:t>
            </a:r>
            <a:r>
              <a:rPr lang="en-US" sz="1400"/>
              <a:t>panel. You can select from the H/U dropdown to view the H/U case's information.</a:t>
            </a:r>
            <a:endParaRPr lang="en-US"/>
          </a:p>
          <a:p>
            <a:endParaRPr lang="en-US" sz="1400"/>
          </a:p>
          <a:p>
            <a:r>
              <a:rPr lang="en-US" sz="1400"/>
              <a:t>If there is no info for the selected H/U, you will get the following message: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04286-DB4F-4FE8-8545-E8CFED39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354" y="739699"/>
            <a:ext cx="2024316" cy="3139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CD7EB-583B-4B31-9905-227F273F634F}"/>
              </a:ext>
            </a:extLst>
          </p:cNvPr>
          <p:cNvSpPr/>
          <p:nvPr/>
        </p:nvSpPr>
        <p:spPr>
          <a:xfrm>
            <a:off x="9777526" y="1785821"/>
            <a:ext cx="2072268" cy="24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14EA6-95F6-4ABC-94A9-09F1E5B342D3}"/>
              </a:ext>
            </a:extLst>
          </p:cNvPr>
          <p:cNvSpPr txBox="1"/>
          <p:nvPr/>
        </p:nvSpPr>
        <p:spPr>
          <a:xfrm>
            <a:off x="7847796" y="699612"/>
            <a:ext cx="14753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Select from the dropdown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DF0CF-D2FC-4ABC-9B52-3B92CEBE1C6A}"/>
              </a:ext>
            </a:extLst>
          </p:cNvPr>
          <p:cNvCxnSpPr>
            <a:cxnSpLocks/>
          </p:cNvCxnSpPr>
          <p:nvPr/>
        </p:nvCxnSpPr>
        <p:spPr>
          <a:xfrm>
            <a:off x="9057238" y="1165218"/>
            <a:ext cx="683139" cy="70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65D276-841C-47C9-A7A4-7A4680DD71A3}"/>
              </a:ext>
            </a:extLst>
          </p:cNvPr>
          <p:cNvSpPr txBox="1"/>
          <p:nvPr/>
        </p:nvSpPr>
        <p:spPr>
          <a:xfrm>
            <a:off x="462543" y="3872957"/>
            <a:ext cx="570756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After selecting the H/U, scan the matching CASE barcode according to the H/U selection. Then, the </a:t>
            </a:r>
            <a:r>
              <a:rPr lang="en-US" sz="1400" b="1"/>
              <a:t>SAVE</a:t>
            </a:r>
            <a:r>
              <a:rPr lang="en-US" sz="1400"/>
              <a:t> button will be enabled.</a:t>
            </a:r>
          </a:p>
          <a:p>
            <a:endParaRPr lang="en-US" sz="1400"/>
          </a:p>
          <a:p>
            <a:r>
              <a:rPr lang="en-US" sz="1400"/>
              <a:t>If the incorrect barcode is scanned, you will get the following message:</a:t>
            </a:r>
          </a:p>
        </p:txBody>
      </p:sp>
      <p:pic>
        <p:nvPicPr>
          <p:cNvPr id="23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51732A-7089-450C-BF3A-67FCE49D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82" y="5126616"/>
            <a:ext cx="2445836" cy="1492721"/>
          </a:xfrm>
          <a:prstGeom prst="rect">
            <a:avLst/>
          </a:prstGeom>
        </p:spPr>
      </p:pic>
      <p:pic>
        <p:nvPicPr>
          <p:cNvPr id="24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4C944-915C-4A70-B178-99598D99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83" y="2534729"/>
            <a:ext cx="2445835" cy="1314615"/>
          </a:xfrm>
          <a:prstGeom prst="rect">
            <a:avLst/>
          </a:prstGeom>
        </p:spPr>
      </p:pic>
      <p:pic>
        <p:nvPicPr>
          <p:cNvPr id="25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73B4CB-ADF4-458B-AE5D-DC384F53D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605" y="3527502"/>
            <a:ext cx="2024741" cy="31390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40E795E-9322-4DE7-9DDD-2F7824E5E800}"/>
              </a:ext>
            </a:extLst>
          </p:cNvPr>
          <p:cNvSpPr/>
          <p:nvPr/>
        </p:nvSpPr>
        <p:spPr>
          <a:xfrm>
            <a:off x="6813160" y="4006772"/>
            <a:ext cx="1979342" cy="23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15390-8B93-47A6-AF2A-1818E56130AB}"/>
              </a:ext>
            </a:extLst>
          </p:cNvPr>
          <p:cNvSpPr txBox="1"/>
          <p:nvPr/>
        </p:nvSpPr>
        <p:spPr>
          <a:xfrm>
            <a:off x="9836430" y="4044978"/>
            <a:ext cx="1308114" cy="849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Scanned CASE number must match with selected H/U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872927-0B5D-4A07-BEB8-C16A407C57F6}"/>
              </a:ext>
            </a:extLst>
          </p:cNvPr>
          <p:cNvCxnSpPr>
            <a:cxnSpLocks/>
          </p:cNvCxnSpPr>
          <p:nvPr/>
        </p:nvCxnSpPr>
        <p:spPr>
          <a:xfrm flipH="1" flipV="1">
            <a:off x="8904036" y="4128653"/>
            <a:ext cx="1054591" cy="29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E2D0C7A-07BC-436F-899D-690415200152}"/>
              </a:ext>
            </a:extLst>
          </p:cNvPr>
          <p:cNvSpPr/>
          <p:nvPr/>
        </p:nvSpPr>
        <p:spPr>
          <a:xfrm>
            <a:off x="7407891" y="6237016"/>
            <a:ext cx="706244" cy="241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77B802-3560-4989-9938-F6D0A9686F48}"/>
              </a:ext>
            </a:extLst>
          </p:cNvPr>
          <p:cNvCxnSpPr>
            <a:cxnSpLocks/>
          </p:cNvCxnSpPr>
          <p:nvPr/>
        </p:nvCxnSpPr>
        <p:spPr>
          <a:xfrm flipH="1">
            <a:off x="8327889" y="4436242"/>
            <a:ext cx="1640030" cy="26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05E96E-D59B-4224-BA20-4D8EA101564F}"/>
              </a:ext>
            </a:extLst>
          </p:cNvPr>
          <p:cNvCxnSpPr>
            <a:cxnSpLocks/>
          </p:cNvCxnSpPr>
          <p:nvPr/>
        </p:nvCxnSpPr>
        <p:spPr>
          <a:xfrm flipH="1">
            <a:off x="7919011" y="5467729"/>
            <a:ext cx="1398421" cy="7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0A5EEF-4005-443D-8395-7831A9059235}"/>
              </a:ext>
            </a:extLst>
          </p:cNvPr>
          <p:cNvSpPr txBox="1"/>
          <p:nvPr/>
        </p:nvSpPr>
        <p:spPr>
          <a:xfrm>
            <a:off x="9185942" y="5095051"/>
            <a:ext cx="13081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SAVE data after scanning matching CASE barcode</a:t>
            </a:r>
          </a:p>
        </p:txBody>
      </p:sp>
    </p:spTree>
    <p:extLst>
      <p:ext uri="{BB962C8B-B14F-4D97-AF65-F5344CB8AC3E}">
        <p14:creationId xmlns:p14="http://schemas.microsoft.com/office/powerpoint/2010/main" val="10739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158E4-A10D-4A7F-9844-6E38A7039873}"/>
              </a:ext>
            </a:extLst>
          </p:cNvPr>
          <p:cNvSpPr txBox="1"/>
          <p:nvPr/>
        </p:nvSpPr>
        <p:spPr>
          <a:xfrm>
            <a:off x="417452" y="741852"/>
            <a:ext cx="5410199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3. </a:t>
            </a:r>
            <a:r>
              <a:rPr lang="en-US" sz="1400" b="1"/>
              <a:t>SAVE</a:t>
            </a:r>
            <a:endParaRPr lang="en-US" sz="1400"/>
          </a:p>
          <a:p>
            <a:endParaRPr lang="en-US" sz="1400" b="1"/>
          </a:p>
          <a:p>
            <a:r>
              <a:rPr lang="en-US" sz="1400" b="1"/>
              <a:t>If you are finished scanning: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Make sure that for each case:</a:t>
            </a:r>
            <a:endParaRPr lang="en-US" sz="1400" b="1"/>
          </a:p>
          <a:p>
            <a:pPr marL="742950" lvl="1" indent="-285750">
              <a:buFont typeface="Arial"/>
              <a:buChar char="•"/>
            </a:pPr>
            <a:r>
              <a:rPr lang="en-US" sz="1400"/>
              <a:t>If marked scanned (checked in first column), second column must also be marked checked. Otherwise, attempting to </a:t>
            </a:r>
            <a:r>
              <a:rPr lang="en-US" sz="1400" b="1"/>
              <a:t>SAVE </a:t>
            </a:r>
            <a:r>
              <a:rPr lang="en-US" sz="1400"/>
              <a:t>will result in message </a:t>
            </a:r>
            <a:r>
              <a:rPr lang="en-US" sz="1400" b="1"/>
              <a:t>"Missing Lot No. Please retry</a:t>
            </a:r>
            <a:r>
              <a:rPr lang="en-US" sz="1400"/>
              <a:t>".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/>
              <a:t>If not marked scanned, but second column is checked, you can still scan case again if possible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Scan for Location code, if not done already. Otherwise, attempting to SAVE will result in message </a:t>
            </a:r>
            <a:r>
              <a:rPr lang="en-US" sz="1400" b="1"/>
              <a:t>"Scan location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Click </a:t>
            </a:r>
            <a:r>
              <a:rPr lang="en-US" sz="1400" b="1">
                <a:ea typeface="+mn-lt"/>
                <a:cs typeface="+mn-lt"/>
              </a:rPr>
              <a:t>SAVE</a:t>
            </a:r>
            <a:r>
              <a:rPr lang="en-US" sz="1400">
                <a:ea typeface="+mn-lt"/>
                <a:cs typeface="+mn-lt"/>
              </a:rPr>
              <a:t> to save data.</a:t>
            </a:r>
          </a:p>
          <a:p>
            <a:r>
              <a:rPr lang="en-US" sz="1400">
                <a:ea typeface="+mn-lt"/>
                <a:cs typeface="+mn-lt"/>
              </a:rPr>
              <a:t>If there are ANY cases are: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Not marked "Overage" but not scanned (Shortage)</a:t>
            </a:r>
          </a:p>
          <a:p>
            <a:r>
              <a:rPr lang="en-US" sz="1400">
                <a:ea typeface="+mn-lt"/>
                <a:cs typeface="+mn-lt"/>
              </a:rPr>
              <a:t>You will receive a warning of any cases in </a:t>
            </a:r>
            <a:r>
              <a:rPr lang="en-US" sz="1400" b="1">
                <a:ea typeface="+mn-lt"/>
                <a:cs typeface="+mn-lt"/>
              </a:rPr>
              <a:t>shortage</a:t>
            </a:r>
            <a:r>
              <a:rPr lang="en-US" sz="1400">
                <a:ea typeface="+mn-lt"/>
                <a:cs typeface="+mn-lt"/>
              </a:rPr>
              <a:t>, then it will ask you if you want to continue. If you press "No", you can go back and continue scanning.</a:t>
            </a: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If </a:t>
            </a:r>
            <a:r>
              <a:rPr lang="en-US" sz="1400" b="1">
                <a:ea typeface="+mn-lt"/>
                <a:cs typeface="+mn-lt"/>
              </a:rPr>
              <a:t>SAVE </a:t>
            </a:r>
            <a:r>
              <a:rPr lang="en-US" sz="1400">
                <a:ea typeface="+mn-lt"/>
                <a:cs typeface="+mn-lt"/>
              </a:rPr>
              <a:t>is successful, the screen will indicate success. Otherwise, it will indicate failure.</a:t>
            </a: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Press </a:t>
            </a:r>
            <a:r>
              <a:rPr lang="en-US" sz="1400" b="1">
                <a:ea typeface="+mn-lt"/>
                <a:cs typeface="+mn-lt"/>
              </a:rPr>
              <a:t>CLEAR</a:t>
            </a:r>
            <a:r>
              <a:rPr lang="en-US" sz="1400">
                <a:ea typeface="+mn-lt"/>
                <a:cs typeface="+mn-lt"/>
              </a:rPr>
              <a:t> to continue with another container or try again if SAVE failed.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AF1762-BE38-4FE4-8EEB-846AFDE7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" t="33263" r="984" b="32842"/>
          <a:stretch/>
        </p:blipFill>
        <p:spPr>
          <a:xfrm>
            <a:off x="6366553" y="4538292"/>
            <a:ext cx="2591343" cy="139472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0EF23B-9565-4881-B608-B6341FCDC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 t="33263" r="2287" b="33263"/>
          <a:stretch/>
        </p:blipFill>
        <p:spPr>
          <a:xfrm>
            <a:off x="9166674" y="884156"/>
            <a:ext cx="2554291" cy="1377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DA47C-9F51-4373-BA4B-A840B8E0CA15}"/>
              </a:ext>
            </a:extLst>
          </p:cNvPr>
          <p:cNvSpPr txBox="1"/>
          <p:nvPr/>
        </p:nvSpPr>
        <p:spPr>
          <a:xfrm>
            <a:off x="6290005" y="599792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Location was not scanned.</a:t>
            </a:r>
          </a:p>
          <a:p>
            <a:pPr algn="ctr"/>
            <a:r>
              <a:rPr lang="en-US" sz="1600"/>
              <a:t>Please scan location.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96E8E-DA49-4D97-BC29-87FBA797742D}"/>
              </a:ext>
            </a:extLst>
          </p:cNvPr>
          <p:cNvSpPr txBox="1"/>
          <p:nvPr/>
        </p:nvSpPr>
        <p:spPr>
          <a:xfrm>
            <a:off x="9067883" y="2326466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At least one Case's LOT label is not scanned (if applicable).</a:t>
            </a:r>
            <a:endParaRPr lang="en-US"/>
          </a:p>
          <a:p>
            <a:pPr algn="ctr"/>
            <a:endParaRPr lang="en-US" sz="1600"/>
          </a:p>
          <a:p>
            <a:pPr algn="ctr"/>
            <a:r>
              <a:rPr lang="en-US" sz="1600"/>
              <a:t>Please go back and scan the Case's LOT label as needed.</a:t>
            </a:r>
          </a:p>
        </p:txBody>
      </p:sp>
      <p:pic>
        <p:nvPicPr>
          <p:cNvPr id="9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74C0C19-67F6-4B46-97B6-0A48CE6F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54" y="557645"/>
            <a:ext cx="2547979" cy="3915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6BB664-C4A5-4662-9BA2-B8F8108AC62A}"/>
              </a:ext>
            </a:extLst>
          </p:cNvPr>
          <p:cNvSpPr/>
          <p:nvPr/>
        </p:nvSpPr>
        <p:spPr>
          <a:xfrm>
            <a:off x="6463735" y="3714793"/>
            <a:ext cx="2441651" cy="31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99050-9535-4236-BBB4-DD8502EEC2A8}"/>
              </a:ext>
            </a:extLst>
          </p:cNvPr>
          <p:cNvSpPr/>
          <p:nvPr/>
        </p:nvSpPr>
        <p:spPr>
          <a:xfrm>
            <a:off x="7269030" y="4069815"/>
            <a:ext cx="831061" cy="275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4667E66-3146-470A-9234-DC0670EE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267" y="4428692"/>
            <a:ext cx="1866900" cy="1689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BE6C2-5D8F-4182-86D4-1DBD1FD11515}"/>
              </a:ext>
            </a:extLst>
          </p:cNvPr>
          <p:cNvSpPr txBox="1"/>
          <p:nvPr/>
        </p:nvSpPr>
        <p:spPr>
          <a:xfrm>
            <a:off x="9234095" y="612780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Press "Yes" to proceed in case of shortage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8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E54EB-4A79-4F58-A301-0DC7ECD67DBC}"/>
              </a:ext>
            </a:extLst>
          </p:cNvPr>
          <p:cNvSpPr txBox="1"/>
          <p:nvPr/>
        </p:nvSpPr>
        <p:spPr>
          <a:xfrm>
            <a:off x="462543" y="899299"/>
            <a:ext cx="57075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3. </a:t>
            </a:r>
            <a:r>
              <a:rPr lang="en-US" sz="1600" b="1"/>
              <a:t>SAVE log</a:t>
            </a:r>
            <a:endParaRPr lang="en-US" sz="1600"/>
          </a:p>
          <a:p>
            <a:endParaRPr lang="en-US" sz="1600"/>
          </a:p>
          <a:p>
            <a:r>
              <a:rPr lang="en-US" sz="1600"/>
              <a:t>After scanning LOT barcode and matching CASE barcode to the H/U number, press </a:t>
            </a:r>
            <a:r>
              <a:rPr lang="en-US" sz="1600" b="1"/>
              <a:t>SAVE</a:t>
            </a:r>
            <a:r>
              <a:rPr lang="en-US" sz="1600"/>
              <a:t> to save transaction log.</a:t>
            </a:r>
          </a:p>
          <a:p>
            <a:endParaRPr lang="en-US" sz="1600"/>
          </a:p>
          <a:p>
            <a:r>
              <a:rPr lang="en-US" sz="1600"/>
              <a:t>The screen will display whether the transaction has been successfully saved or not. The </a:t>
            </a:r>
            <a:r>
              <a:rPr lang="en-US" sz="1600" b="1"/>
              <a:t>SAVE</a:t>
            </a:r>
            <a:r>
              <a:rPr lang="en-US" sz="1600"/>
              <a:t> button will be disabled, and scanning will be disabled.</a:t>
            </a:r>
          </a:p>
          <a:p>
            <a:endParaRPr lang="en-US" sz="1600"/>
          </a:p>
          <a:p>
            <a:r>
              <a:rPr lang="en-US" sz="1600"/>
              <a:t>Press </a:t>
            </a:r>
            <a:r>
              <a:rPr lang="en-US" sz="1600" b="1"/>
              <a:t>CLEAR</a:t>
            </a:r>
            <a:r>
              <a:rPr lang="en-US" sz="1600"/>
              <a:t> to reset screen and continue.</a:t>
            </a: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F73289-FAA8-4D2B-A668-7EC66BAE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42" y="1064941"/>
            <a:ext cx="2648073" cy="411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18378B-8907-4525-8378-38237B122363}"/>
              </a:ext>
            </a:extLst>
          </p:cNvPr>
          <p:cNvSpPr/>
          <p:nvPr/>
        </p:nvSpPr>
        <p:spPr>
          <a:xfrm>
            <a:off x="9219964" y="4601504"/>
            <a:ext cx="929267" cy="334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2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6A52-EBBC-47AB-A561-50AC951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Inventory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466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E0ED-84DB-42F5-8228-C6429E47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Inventory count (case)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12EB1-75C0-4CF6-8797-FFB6F289ED65}"/>
              </a:ext>
            </a:extLst>
          </p:cNvPr>
          <p:cNvSpPr txBox="1"/>
          <p:nvPr/>
        </p:nvSpPr>
        <p:spPr>
          <a:xfrm>
            <a:off x="575639" y="2041349"/>
            <a:ext cx="52226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Count the inventory for a particular location according to </a:t>
            </a:r>
            <a:r>
              <a:rPr lang="en-US" b="1"/>
              <a:t>Loc Type, Cust Cd, </a:t>
            </a:r>
            <a:r>
              <a:rPr lang="en-US"/>
              <a:t>and </a:t>
            </a:r>
            <a:r>
              <a:rPr lang="en-US" b="1"/>
              <a:t>Rack Location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Check which cases are missing (shortage) or extra (overage) based on list of Cases (see </a:t>
            </a:r>
            <a:r>
              <a:rPr lang="en-US" b="1"/>
              <a:t>Step 1</a:t>
            </a:r>
            <a:r>
              <a:rPr lang="en-US"/>
              <a:t>), and update Case Rack data</a:t>
            </a:r>
            <a:endParaRPr lang="en-US" b="1"/>
          </a:p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58D317-C919-4B93-BE17-DEA9EB85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365" y="1589556"/>
            <a:ext cx="26519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1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4BD2E2-E093-4225-A8CD-AFE545A07769}"/>
              </a:ext>
            </a:extLst>
          </p:cNvPr>
          <p:cNvSpPr txBox="1"/>
          <p:nvPr/>
        </p:nvSpPr>
        <p:spPr>
          <a:xfrm>
            <a:off x="9257434" y="1793298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(# cases scanned) / (# cases found)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AD98A-B78D-4218-8EB9-4175127279FB}"/>
              </a:ext>
            </a:extLst>
          </p:cNvPr>
          <p:cNvSpPr txBox="1"/>
          <p:nvPr/>
        </p:nvSpPr>
        <p:spPr>
          <a:xfrm>
            <a:off x="585354" y="1156854"/>
            <a:ext cx="400763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1. </a:t>
            </a:r>
            <a:r>
              <a:rPr lang="en-US" b="1"/>
              <a:t>To get started:</a:t>
            </a:r>
          </a:p>
          <a:p>
            <a:pPr marL="800100" lvl="1" indent="-342900">
              <a:buAutoNum type="arabicPeriod"/>
            </a:pPr>
            <a:r>
              <a:rPr lang="en-US"/>
              <a:t>Select </a:t>
            </a:r>
            <a:r>
              <a:rPr lang="en-US" b="1"/>
              <a:t>Loc Type</a:t>
            </a:r>
            <a:r>
              <a:rPr lang="en-US"/>
              <a:t> from dropdown (one is selected by default)</a:t>
            </a:r>
          </a:p>
          <a:p>
            <a:pPr marL="800100" lvl="1" indent="-342900">
              <a:buAutoNum type="arabicPeriod"/>
            </a:pPr>
            <a:r>
              <a:rPr lang="en-US"/>
              <a:t>Scan </a:t>
            </a:r>
            <a:r>
              <a:rPr lang="en-US" b="1"/>
              <a:t>Customer Code</a:t>
            </a:r>
            <a:br>
              <a:rPr lang="en-US" b="1"/>
            </a:br>
            <a:r>
              <a:rPr lang="en-US"/>
              <a:t>(ex: </a:t>
            </a:r>
            <a:r>
              <a:rPr lang="en-US" b="1"/>
              <a:t>OCC</a:t>
            </a:r>
            <a:r>
              <a:rPr lang="en-US"/>
              <a:t>)</a:t>
            </a:r>
          </a:p>
          <a:p>
            <a:pPr marL="800100" lvl="1" indent="-342900">
              <a:buAutoNum type="arabicPeriod"/>
            </a:pPr>
            <a:r>
              <a:rPr lang="en-US"/>
              <a:t>Select </a:t>
            </a:r>
            <a:r>
              <a:rPr lang="en-US" b="1"/>
              <a:t>Location</a:t>
            </a:r>
            <a:r>
              <a:rPr lang="en-US"/>
              <a:t> from dropdown (if Customer Code is valid)</a:t>
            </a:r>
          </a:p>
          <a:p>
            <a:endParaRPr lang="en-US"/>
          </a:p>
          <a:p>
            <a:r>
              <a:rPr lang="en-US"/>
              <a:t>If </a:t>
            </a:r>
            <a:r>
              <a:rPr lang="en-US" b="1"/>
              <a:t>ALL inputs are valid, </a:t>
            </a:r>
            <a:r>
              <a:rPr lang="en-US"/>
              <a:t>the screen will display a list of Case Nos on table and their Locations.</a:t>
            </a:r>
          </a:p>
          <a:p>
            <a:endParaRPr lang="en-US"/>
          </a:p>
          <a:p>
            <a:r>
              <a:rPr lang="en-US"/>
              <a:t>Next, scan Cases in the selected Case Rack location.</a:t>
            </a:r>
          </a:p>
        </p:txBody>
      </p:sp>
      <p:pic>
        <p:nvPicPr>
          <p:cNvPr id="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69729F-3D1E-413F-B308-06246664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03" y="904009"/>
            <a:ext cx="2056775" cy="317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5E33D-FC9A-4597-917E-67570778C438}"/>
              </a:ext>
            </a:extLst>
          </p:cNvPr>
          <p:cNvSpPr txBox="1"/>
          <p:nvPr/>
        </p:nvSpPr>
        <p:spPr>
          <a:xfrm>
            <a:off x="4585856" y="1347354"/>
            <a:ext cx="2033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Required fields</a:t>
            </a:r>
          </a:p>
        </p:txBody>
      </p:sp>
      <p:pic>
        <p:nvPicPr>
          <p:cNvPr id="16" name="Picture 1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3C98AC8-9DD4-4B2A-AC47-5CE40FB7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22" y="2886941"/>
            <a:ext cx="2032815" cy="31796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54995DF-C4ED-4114-A9E2-9CAA4BFAEEDB}"/>
              </a:ext>
            </a:extLst>
          </p:cNvPr>
          <p:cNvSpPr/>
          <p:nvPr/>
        </p:nvSpPr>
        <p:spPr>
          <a:xfrm>
            <a:off x="6348846" y="1205342"/>
            <a:ext cx="1454726" cy="632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D35D22BE-0A93-44B1-8E26-DE83F0A591DD}"/>
              </a:ext>
            </a:extLst>
          </p:cNvPr>
          <p:cNvSpPr/>
          <p:nvPr/>
        </p:nvSpPr>
        <p:spPr>
          <a:xfrm rot="5400000">
            <a:off x="8511956" y="1972886"/>
            <a:ext cx="813954" cy="8659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BBE7DA-FB5D-47C2-A0D7-DB1A8E2221FF}"/>
              </a:ext>
            </a:extLst>
          </p:cNvPr>
          <p:cNvCxnSpPr/>
          <p:nvPr/>
        </p:nvCxnSpPr>
        <p:spPr>
          <a:xfrm flipH="1">
            <a:off x="10532052" y="2092900"/>
            <a:ext cx="574963" cy="11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A928D-3C3A-4FD1-9C1E-B95EB8887972}"/>
              </a:ext>
            </a:extLst>
          </p:cNvPr>
          <p:cNvSpPr/>
          <p:nvPr/>
        </p:nvSpPr>
        <p:spPr>
          <a:xfrm>
            <a:off x="10196016" y="3212561"/>
            <a:ext cx="488287" cy="29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4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DCDBB-EC99-4CE9-BD68-7871EB911EEC}"/>
              </a:ext>
            </a:extLst>
          </p:cNvPr>
          <p:cNvSpPr txBox="1"/>
          <p:nvPr/>
        </p:nvSpPr>
        <p:spPr>
          <a:xfrm>
            <a:off x="555576" y="1077444"/>
            <a:ext cx="498590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2. </a:t>
            </a:r>
            <a:r>
              <a:rPr lang="en-US" b="1"/>
              <a:t>Checking inventory's case count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Scan each case in inventory. Scanned cases should be indicated with checkmark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If you scan a case that is NOT listed on display, it will add that case onto the list, and will automatically be marked scanned.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/>
              <a:t>If finished scanning, click </a:t>
            </a:r>
            <a:r>
              <a:rPr lang="en-US" b="1"/>
              <a:t>SAVE</a:t>
            </a:r>
            <a:r>
              <a:rPr lang="en-US"/>
              <a:t> to save data.</a:t>
            </a:r>
          </a:p>
          <a:p>
            <a:endParaRPr lang="en-US"/>
          </a:p>
          <a:p>
            <a:r>
              <a:rPr lang="en-US"/>
              <a:t>3. </a:t>
            </a:r>
            <a:r>
              <a:rPr lang="en-US" b="1"/>
              <a:t>SAVE</a:t>
            </a:r>
            <a:endParaRPr lang="en-US"/>
          </a:p>
          <a:p>
            <a:r>
              <a:rPr lang="en-US"/>
              <a:t>If saving is successful, the </a:t>
            </a:r>
            <a:r>
              <a:rPr lang="en-US" b="1"/>
              <a:t>SAVE</a:t>
            </a:r>
            <a:r>
              <a:rPr lang="en-US"/>
              <a:t> button and scanning will be disabled, requiring you to reset screen by  pressing the </a:t>
            </a:r>
            <a:r>
              <a:rPr lang="en-US" b="1"/>
              <a:t>CLEAR</a:t>
            </a:r>
            <a:r>
              <a:rPr lang="en-US"/>
              <a:t> button.</a:t>
            </a:r>
          </a:p>
          <a:p>
            <a:endParaRPr lang="en-US"/>
          </a:p>
          <a:p>
            <a:r>
              <a:rPr lang="en-US"/>
              <a:t>If unsuccessful, the screen will display message indicating failure. Please try again or reset screen.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1C43B5-0369-415E-B311-6A81C59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541" y="640224"/>
            <a:ext cx="2667618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30025-17C5-4C3C-A63E-88706D9BF2C9}"/>
              </a:ext>
            </a:extLst>
          </p:cNvPr>
          <p:cNvSpPr/>
          <p:nvPr/>
        </p:nvSpPr>
        <p:spPr>
          <a:xfrm>
            <a:off x="9129047" y="2172415"/>
            <a:ext cx="274979" cy="532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F17F1B-FE94-474A-B67C-5A296E5816B0}"/>
              </a:ext>
            </a:extLst>
          </p:cNvPr>
          <p:cNvCxnSpPr/>
          <p:nvPr/>
        </p:nvCxnSpPr>
        <p:spPr>
          <a:xfrm>
            <a:off x="8555119" y="1577159"/>
            <a:ext cx="540158" cy="76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E0DFC7-CFBF-4949-BE1B-22CC9145A64B}"/>
              </a:ext>
            </a:extLst>
          </p:cNvPr>
          <p:cNvSpPr txBox="1"/>
          <p:nvPr/>
        </p:nvSpPr>
        <p:spPr>
          <a:xfrm>
            <a:off x="5850717" y="809856"/>
            <a:ext cx="269990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This column keeps track which cases listed have been scanned and confirmed </a:t>
            </a:r>
            <a:r>
              <a:rPr lang="en-US" sz="1400">
                <a:solidFill>
                  <a:srgbClr val="000000"/>
                </a:solidFill>
              </a:rPr>
              <a:t>(marked with checkmark)</a:t>
            </a:r>
          </a:p>
          <a:p>
            <a:endParaRPr lang="en-US" sz="1400"/>
          </a:p>
          <a:p>
            <a:r>
              <a:rPr lang="en-US" sz="1400" b="1"/>
              <a:t>NOTE</a:t>
            </a:r>
            <a:r>
              <a:rPr lang="en-US" sz="1400"/>
              <a:t>: You can also manually uncheck those already checked.</a:t>
            </a:r>
          </a:p>
          <a:p>
            <a:r>
              <a:rPr lang="en-US" sz="1400"/>
              <a:t>However, you must scan the case again to mark it checked.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E95CE8-2CBA-47A1-94C4-4249D20615DA}"/>
              </a:ext>
            </a:extLst>
          </p:cNvPr>
          <p:cNvSpPr/>
          <p:nvPr/>
        </p:nvSpPr>
        <p:spPr>
          <a:xfrm>
            <a:off x="10011852" y="4309732"/>
            <a:ext cx="888296" cy="33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D18A8-E1FE-44CB-BC79-80644000098D}"/>
              </a:ext>
            </a:extLst>
          </p:cNvPr>
          <p:cNvSpPr txBox="1"/>
          <p:nvPr/>
        </p:nvSpPr>
        <p:spPr>
          <a:xfrm>
            <a:off x="8683083" y="598449"/>
            <a:ext cx="438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3716-125C-4513-9E27-FCACAD8A5B47}"/>
              </a:ext>
            </a:extLst>
          </p:cNvPr>
          <p:cNvSpPr txBox="1"/>
          <p:nvPr/>
        </p:nvSpPr>
        <p:spPr>
          <a:xfrm>
            <a:off x="5848814" y="3544229"/>
            <a:ext cx="438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3.</a:t>
            </a:r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CD952-1009-4466-B8DE-43AB73EE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00" y="3304478"/>
            <a:ext cx="2247765" cy="3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2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A5DD0-B2D2-4FD9-BBBE-94CAC9D9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COMMON 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079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D746-1DC4-47A5-9D5E-081C79C8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759E-AAC1-4561-8B8E-4912AA1B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Sometimes you might encounter error messages during processes such as </a:t>
            </a:r>
            <a:r>
              <a:rPr lang="en-US" b="1" dirty="0"/>
              <a:t>fetching data</a:t>
            </a:r>
            <a:r>
              <a:rPr lang="en-US" dirty="0"/>
              <a:t> or </a:t>
            </a:r>
            <a:r>
              <a:rPr lang="en-US" b="1" dirty="0"/>
              <a:t>saving data</a:t>
            </a:r>
            <a:r>
              <a:rPr lang="en-US" dirty="0"/>
              <a:t>:</a:t>
            </a:r>
          </a:p>
          <a:p>
            <a:pPr marL="629920" lvl="1" indent="-305435"/>
            <a:r>
              <a:rPr lang="en-US" b="1" dirty="0"/>
              <a:t>"Connection error"</a:t>
            </a:r>
            <a:r>
              <a:rPr lang="en-US" dirty="0"/>
              <a:t> - PDA may have lost connection with server. You may need to restart PDA, or the network needs to be restarted.</a:t>
            </a:r>
          </a:p>
          <a:p>
            <a:pPr marL="629920" lvl="1" indent="-305435"/>
            <a:r>
              <a:rPr lang="en-US" b="1" dirty="0"/>
              <a:t>"The application </a:t>
            </a:r>
            <a:r>
              <a:rPr lang="en-US" b="1" dirty="0">
                <a:ea typeface="+mn-lt"/>
                <a:cs typeface="+mn-lt"/>
              </a:rPr>
              <a:t>has been updated. It will be reloaded automatically after 3 seconds."</a:t>
            </a:r>
            <a:r>
              <a:rPr lang="en-US" dirty="0">
                <a:ea typeface="+mn-lt"/>
                <a:cs typeface="+mn-lt"/>
              </a:rPr>
              <a:t> -  The PDA will automatically restart and reload with the updated version.</a:t>
            </a:r>
            <a:endParaRPr lang="en-US" dirty="0"/>
          </a:p>
          <a:p>
            <a:pPr marL="629920" lvl="1" indent="-305435"/>
            <a:r>
              <a:rPr lang="en-US" b="1" dirty="0"/>
              <a:t>"Invalid token"</a:t>
            </a:r>
            <a:r>
              <a:rPr lang="en-US" dirty="0"/>
              <a:t> - You may need to login into the PDA again to continue</a:t>
            </a:r>
          </a:p>
          <a:p>
            <a:pPr marL="342900" indent="-342900">
              <a:buAutoNum type="arabicPeriod"/>
            </a:pPr>
            <a:r>
              <a:rPr lang="en-US" dirty="0"/>
              <a:t>For menus with the </a:t>
            </a:r>
            <a:r>
              <a:rPr lang="en-US" b="1" dirty="0"/>
              <a:t>SAVE</a:t>
            </a:r>
            <a:r>
              <a:rPr lang="en-US" dirty="0"/>
              <a:t> or </a:t>
            </a:r>
            <a:r>
              <a:rPr lang="en-US" b="1" dirty="0"/>
              <a:t>MOVE</a:t>
            </a:r>
            <a:r>
              <a:rPr lang="en-US" dirty="0"/>
              <a:t> functions:</a:t>
            </a:r>
          </a:p>
          <a:p>
            <a:pPr marL="629920" lvl="1" indent="-305435"/>
            <a:r>
              <a:rPr lang="en-US" dirty="0"/>
              <a:t>If the process fails not because of the above reasons in 1., the screen will display a message such as: </a:t>
            </a:r>
            <a:r>
              <a:rPr lang="en-US" b="1" dirty="0"/>
              <a:t>"Transaction is not working. Try it again."</a:t>
            </a:r>
            <a:r>
              <a:rPr lang="en-US" dirty="0"/>
              <a:t> This is most likely due to issues encountered by the server database itself. Please reset and try the process again.</a:t>
            </a:r>
          </a:p>
          <a:p>
            <a:pPr marL="629920" lvl="1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E0ED-84DB-42F5-8228-C6429E47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Engine receiving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B8822-D050-480A-B0E9-4CE835154CB1}"/>
              </a:ext>
            </a:extLst>
          </p:cNvPr>
          <p:cNvSpPr txBox="1"/>
          <p:nvPr/>
        </p:nvSpPr>
        <p:spPr>
          <a:xfrm>
            <a:off x="459059" y="1964474"/>
            <a:ext cx="64695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Generate new case number for each of the scanned serial numbers listed on table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Verify match between case and serial (if a case exists)</a:t>
            </a:r>
          </a:p>
          <a:p>
            <a:endParaRPr lang="en-US"/>
          </a:p>
          <a:p>
            <a:pPr>
              <a:buFont typeface="Arial"/>
            </a:pPr>
            <a:r>
              <a:rPr lang="en-US"/>
              <a:t>1. </a:t>
            </a:r>
            <a:r>
              <a:rPr lang="en-US" b="1"/>
              <a:t>To get started:</a:t>
            </a:r>
            <a:endParaRPr lang="en-US"/>
          </a:p>
          <a:p>
            <a:pPr>
              <a:buFont typeface="Arial"/>
            </a:pPr>
            <a:r>
              <a:rPr lang="en-US"/>
              <a:t>Choose target CC from the </a:t>
            </a:r>
            <a:r>
              <a:rPr lang="en-US" b="1"/>
              <a:t>Target </a:t>
            </a:r>
            <a:r>
              <a:rPr lang="en-US"/>
              <a:t>dropdown</a:t>
            </a:r>
          </a:p>
          <a:p>
            <a:pPr>
              <a:buFont typeface="Arial"/>
            </a:pPr>
            <a:r>
              <a:rPr lang="en-US"/>
              <a:t>Doing anything else before this will result in following message:</a:t>
            </a:r>
          </a:p>
        </p:txBody>
      </p:sp>
      <p:pic>
        <p:nvPicPr>
          <p:cNvPr id="7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DBD883-2DB5-4BAA-AA99-76BBAC71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32641" r="974" b="32983"/>
          <a:stretch/>
        </p:blipFill>
        <p:spPr>
          <a:xfrm>
            <a:off x="2223572" y="4544883"/>
            <a:ext cx="2615284" cy="1414496"/>
          </a:xfrm>
          <a:prstGeom prst="rect">
            <a:avLst/>
          </a:prstGeom>
        </p:spPr>
      </p:pic>
      <p:pic>
        <p:nvPicPr>
          <p:cNvPr id="6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265C1AA-395C-4805-9565-ABCC3737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7" y="1343510"/>
            <a:ext cx="2660948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4D8F8C-3BC0-4E90-94A1-3ADACE7B4FC9}"/>
              </a:ext>
            </a:extLst>
          </p:cNvPr>
          <p:cNvSpPr/>
          <p:nvPr/>
        </p:nvSpPr>
        <p:spPr>
          <a:xfrm>
            <a:off x="8395770" y="1718344"/>
            <a:ext cx="1988633" cy="3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03638-7BE7-41A7-9396-0105C57FEC31}"/>
              </a:ext>
            </a:extLst>
          </p:cNvPr>
          <p:cNvSpPr txBox="1"/>
          <p:nvPr/>
        </p:nvSpPr>
        <p:spPr>
          <a:xfrm>
            <a:off x="459059" y="6006791"/>
            <a:ext cx="6469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Next, scan either an Engine Serial No or a Case No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66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EE9A6D-D23B-40AC-A954-EBC9B78E1ED6}"/>
              </a:ext>
            </a:extLst>
          </p:cNvPr>
          <p:cNvSpPr txBox="1"/>
          <p:nvPr/>
        </p:nvSpPr>
        <p:spPr>
          <a:xfrm>
            <a:off x="468985" y="745865"/>
            <a:ext cx="58748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2a. </a:t>
            </a:r>
            <a:r>
              <a:rPr lang="en-US" sz="1600" b="1"/>
              <a:t>To generate case numbers for each of scanned serial numbers: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Scan ALL the engine serial barcodes as needed.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Click the </a:t>
            </a:r>
            <a:r>
              <a:rPr lang="en-US" sz="1600" b="1"/>
              <a:t>Case</a:t>
            </a:r>
            <a:r>
              <a:rPr lang="en-US" sz="1600"/>
              <a:t> button to generate case. The generated case number will then appear.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/>
              <a:t>Pressing </a:t>
            </a:r>
            <a:r>
              <a:rPr lang="en-US" sz="1600" b="1"/>
              <a:t>Case</a:t>
            </a:r>
            <a:r>
              <a:rPr lang="en-US" sz="1600"/>
              <a:t> before scanning an Engine Serial Number will result in the message:</a:t>
            </a:r>
            <a:br>
              <a:rPr lang="en-US" sz="1600"/>
            </a:br>
            <a:r>
              <a:rPr lang="en-US" sz="1600" b="1"/>
              <a:t>"PLEASE SCAN SERIAL NO. FIRST!!"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Next, select printer from the </a:t>
            </a:r>
            <a:r>
              <a:rPr lang="en-US" sz="1600" b="1"/>
              <a:t>Printer</a:t>
            </a:r>
            <a:r>
              <a:rPr lang="en-US" sz="1600"/>
              <a:t> dropdown (list changes depending on </a:t>
            </a:r>
            <a:r>
              <a:rPr lang="en-US" sz="1600" b="1"/>
              <a:t>Target CC</a:t>
            </a:r>
            <a:r>
              <a:rPr lang="en-US" sz="1600"/>
              <a:t>) and click either </a:t>
            </a:r>
            <a:r>
              <a:rPr lang="en-US" sz="1600" b="1"/>
              <a:t>S/M (barcode labels) </a:t>
            </a:r>
            <a:r>
              <a:rPr lang="en-US" sz="1600"/>
              <a:t>or </a:t>
            </a:r>
            <a:r>
              <a:rPr lang="en-US" sz="1600" b="1"/>
              <a:t>List (a page listing cases)</a:t>
            </a:r>
            <a:r>
              <a:rPr lang="en-US" sz="1600"/>
              <a:t> to print.</a:t>
            </a:r>
            <a:br>
              <a:rPr lang="en-US" sz="1600"/>
            </a:br>
            <a:r>
              <a:rPr lang="en-US" sz="1600"/>
              <a:t>You are not able to print until Serial Nos are scanned, and Case number is generated by pressing </a:t>
            </a:r>
            <a:r>
              <a:rPr lang="en-US" sz="1600" b="1"/>
              <a:t>Case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 b="1"/>
              <a:t>Important</a:t>
            </a:r>
            <a:r>
              <a:rPr lang="en-US" sz="160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If a Case barcode is scanned first instead of Engine Serial No, go to </a:t>
            </a:r>
            <a:r>
              <a:rPr lang="en-US" sz="1600" b="1"/>
              <a:t>Step 2b</a:t>
            </a:r>
            <a:r>
              <a:rPr lang="en-US" sz="1600"/>
              <a:t> instead.</a:t>
            </a:r>
          </a:p>
          <a:p>
            <a:r>
              <a:rPr lang="en-US" sz="1600" b="1"/>
              <a:t>(Continue next page...)</a:t>
            </a:r>
            <a:endParaRPr lang="en-US" sz="1600"/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49EBFE-E3C8-4C7C-A428-6A7873AD0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" t="32519" r="1261" b="32698"/>
          <a:stretch/>
        </p:blipFill>
        <p:spPr>
          <a:xfrm>
            <a:off x="6420971" y="627694"/>
            <a:ext cx="2597565" cy="14312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C5A99A-6C08-4F87-BCC1-9A42DF18FA54}"/>
              </a:ext>
            </a:extLst>
          </p:cNvPr>
          <p:cNvCxnSpPr/>
          <p:nvPr/>
        </p:nvCxnSpPr>
        <p:spPr>
          <a:xfrm flipV="1">
            <a:off x="4959827" y="1740274"/>
            <a:ext cx="1533269" cy="9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E4DD03-158C-4CA7-9C45-BF070C5DA92F}"/>
              </a:ext>
            </a:extLst>
          </p:cNvPr>
          <p:cNvSpPr txBox="1"/>
          <p:nvPr/>
        </p:nvSpPr>
        <p:spPr>
          <a:xfrm>
            <a:off x="9196820" y="450257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List of serial numbers scanned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97673-A475-478F-864C-50D9C294F278}"/>
              </a:ext>
            </a:extLst>
          </p:cNvPr>
          <p:cNvSpPr txBox="1"/>
          <p:nvPr/>
        </p:nvSpPr>
        <p:spPr>
          <a:xfrm>
            <a:off x="3406944" y="55503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generated case number will appear here when you click </a:t>
            </a:r>
            <a:r>
              <a:rPr lang="en-US" sz="1200" b="1"/>
              <a:t>Case</a:t>
            </a:r>
            <a:endParaRPr lang="en-US" sz="120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4B8C1C4-475A-4629-B9EA-45002270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831" y="626918"/>
            <a:ext cx="2188679" cy="339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28FFBC-DCC9-4772-A163-68795FF82B1C}"/>
              </a:ext>
            </a:extLst>
          </p:cNvPr>
          <p:cNvSpPr/>
          <p:nvPr/>
        </p:nvSpPr>
        <p:spPr>
          <a:xfrm>
            <a:off x="9381850" y="1238294"/>
            <a:ext cx="2147242" cy="1089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36A0-A74B-448E-9206-A5FCB905712F}"/>
              </a:ext>
            </a:extLst>
          </p:cNvPr>
          <p:cNvSpPr/>
          <p:nvPr/>
        </p:nvSpPr>
        <p:spPr>
          <a:xfrm>
            <a:off x="9379526" y="2841913"/>
            <a:ext cx="2190749" cy="118629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9B11D-01FE-4A59-9D23-C53EEE0340CF}"/>
              </a:ext>
            </a:extLst>
          </p:cNvPr>
          <p:cNvSpPr/>
          <p:nvPr/>
        </p:nvSpPr>
        <p:spPr>
          <a:xfrm>
            <a:off x="10793281" y="2363975"/>
            <a:ext cx="735810" cy="267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92088C84-1BE8-4281-8AD9-A83B955022E2}"/>
              </a:ext>
            </a:extLst>
          </p:cNvPr>
          <p:cNvSpPr/>
          <p:nvPr/>
        </p:nvSpPr>
        <p:spPr>
          <a:xfrm rot="5400000" flipV="1">
            <a:off x="8053024" y="1920932"/>
            <a:ext cx="684068" cy="15239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7171D8EB-8E28-4087-8104-6A315D641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05" y="3103419"/>
            <a:ext cx="2227690" cy="34307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E2492C-E7E1-42C4-B4F5-C390DDA21CF8}"/>
              </a:ext>
            </a:extLst>
          </p:cNvPr>
          <p:cNvCxnSpPr>
            <a:cxnSpLocks/>
          </p:cNvCxnSpPr>
          <p:nvPr/>
        </p:nvCxnSpPr>
        <p:spPr>
          <a:xfrm flipV="1">
            <a:off x="5755441" y="4978773"/>
            <a:ext cx="896065" cy="73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82409-E6DF-4C3D-8251-4DC07FF02ABB}"/>
              </a:ext>
            </a:extLst>
          </p:cNvPr>
          <p:cNvSpPr/>
          <p:nvPr/>
        </p:nvSpPr>
        <p:spPr>
          <a:xfrm>
            <a:off x="6599958" y="5327072"/>
            <a:ext cx="2234044" cy="121227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09E9C-C660-469B-86CB-B2835E5F43ED}"/>
              </a:ext>
            </a:extLst>
          </p:cNvPr>
          <p:cNvCxnSpPr>
            <a:cxnSpLocks/>
          </p:cNvCxnSpPr>
          <p:nvPr/>
        </p:nvCxnSpPr>
        <p:spPr>
          <a:xfrm flipV="1">
            <a:off x="10054426" y="2173228"/>
            <a:ext cx="136102" cy="234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A10544D-18BA-4385-B9CD-80CD45B30880}"/>
              </a:ext>
            </a:extLst>
          </p:cNvPr>
          <p:cNvSpPr/>
          <p:nvPr/>
        </p:nvSpPr>
        <p:spPr>
          <a:xfrm>
            <a:off x="6645577" y="5100248"/>
            <a:ext cx="2138583" cy="197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268373-6506-4983-896E-13C106B6CA6E}"/>
              </a:ext>
            </a:extLst>
          </p:cNvPr>
          <p:cNvSpPr txBox="1"/>
          <p:nvPr/>
        </p:nvSpPr>
        <p:spPr>
          <a:xfrm>
            <a:off x="9165239" y="547239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Select Printer, and press either </a:t>
            </a:r>
            <a:r>
              <a:rPr lang="en-US" sz="1200" b="1"/>
              <a:t>S/M</a:t>
            </a:r>
            <a:r>
              <a:rPr lang="en-US" sz="1200"/>
              <a:t> or </a:t>
            </a:r>
            <a:r>
              <a:rPr lang="en-US" sz="1200" b="1"/>
              <a:t>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A689A7-76D4-400A-BDAE-D707D4CE998A}"/>
              </a:ext>
            </a:extLst>
          </p:cNvPr>
          <p:cNvCxnSpPr>
            <a:cxnSpLocks/>
          </p:cNvCxnSpPr>
          <p:nvPr/>
        </p:nvCxnSpPr>
        <p:spPr>
          <a:xfrm flipH="1" flipV="1">
            <a:off x="8824938" y="5195251"/>
            <a:ext cx="688549" cy="3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BF92F-D3DF-4249-9F5B-DB603FF818D4}"/>
              </a:ext>
            </a:extLst>
          </p:cNvPr>
          <p:cNvSpPr/>
          <p:nvPr/>
        </p:nvSpPr>
        <p:spPr>
          <a:xfrm>
            <a:off x="6645576" y="4866452"/>
            <a:ext cx="1393902" cy="23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1970E3E-5E14-4D48-BCA3-F43815427395}"/>
              </a:ext>
            </a:extLst>
          </p:cNvPr>
          <p:cNvSpPr txBox="1"/>
          <p:nvPr/>
        </p:nvSpPr>
        <p:spPr>
          <a:xfrm>
            <a:off x="459059" y="709962"/>
            <a:ext cx="5325747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2b. </a:t>
            </a:r>
            <a:r>
              <a:rPr lang="en-US" sz="1600" b="1"/>
              <a:t>To verify match between case and serial: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First, scan an Engine Case barcode.</a:t>
            </a:r>
            <a:br>
              <a:rPr lang="en-US" sz="1600"/>
            </a:br>
            <a:r>
              <a:rPr lang="en-US" sz="1600"/>
              <a:t>Next, scan the matching Serial No.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If case number and serial number do not match, you will receive an error message.</a:t>
            </a:r>
          </a:p>
          <a:p>
            <a:endParaRPr lang="en-US" sz="1600"/>
          </a:p>
          <a:p>
            <a:r>
              <a:rPr lang="en-US" sz="1600"/>
              <a:t>If match is successful:</a:t>
            </a:r>
          </a:p>
          <a:p>
            <a:r>
              <a:rPr lang="en-US" sz="1600"/>
              <a:t>You can press </a:t>
            </a:r>
            <a:r>
              <a:rPr lang="en-US" sz="1600" b="1"/>
              <a:t>SAVE</a:t>
            </a:r>
            <a:r>
              <a:rPr lang="en-US" sz="1600"/>
              <a:t> to record and save log in </a:t>
            </a:r>
            <a:r>
              <a:rPr lang="en-US" sz="1600" b="1"/>
              <a:t>Step 2c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If match is unsuccessful:</a:t>
            </a:r>
          </a:p>
          <a:p>
            <a:r>
              <a:rPr lang="en-US" sz="1600"/>
              <a:t>Screen will display message like:</a:t>
            </a:r>
          </a:p>
          <a:p>
            <a:r>
              <a:rPr lang="en-US" sz="1600" b="1"/>
              <a:t>"… SERIAL AND CASE NUMBER DO NOT MATCH, PLEASE CHECK!"</a:t>
            </a:r>
            <a:endParaRPr lang="en-US" sz="1600"/>
          </a:p>
          <a:p>
            <a:r>
              <a:rPr lang="en-US" sz="1600"/>
              <a:t>Please scan Engine Serial again that match with Case No.</a:t>
            </a:r>
            <a:endParaRPr lang="en-US" sz="1600" b="1"/>
          </a:p>
          <a:p>
            <a:endParaRPr lang="en-US" sz="1600" b="1"/>
          </a:p>
          <a:p>
            <a:r>
              <a:rPr lang="en-US" sz="1600"/>
              <a:t>2c. </a:t>
            </a:r>
            <a:r>
              <a:rPr lang="en-US" sz="1600" b="1"/>
              <a:t>SAVE</a:t>
            </a:r>
          </a:p>
          <a:p>
            <a:r>
              <a:rPr lang="en-US" sz="1600"/>
              <a:t>Press </a:t>
            </a:r>
            <a:r>
              <a:rPr lang="en-US" sz="1600" b="1"/>
              <a:t>SAVE</a:t>
            </a:r>
            <a:r>
              <a:rPr lang="en-US" sz="1600"/>
              <a:t> to record and save log.</a:t>
            </a:r>
          </a:p>
          <a:p>
            <a:r>
              <a:rPr lang="en-US" sz="1600"/>
              <a:t>The screen will attempt to save and indicate either success or failure. If unsuccessful, the screen will display message indicating failure.</a:t>
            </a:r>
          </a:p>
          <a:p>
            <a:r>
              <a:rPr lang="en-US" sz="1600"/>
              <a:t>The SAVE button and scanning will be disabled.</a:t>
            </a:r>
            <a:endParaRPr lang="en-US"/>
          </a:p>
          <a:p>
            <a:endParaRPr lang="en-US" sz="1600"/>
          </a:p>
          <a:p>
            <a:r>
              <a:rPr lang="en-US" sz="1600"/>
              <a:t>Press </a:t>
            </a:r>
            <a:r>
              <a:rPr lang="en-US" sz="1600" b="1"/>
              <a:t>CLEAR</a:t>
            </a:r>
            <a:r>
              <a:rPr lang="en-US" sz="1600"/>
              <a:t> to reset and continue or try again.</a:t>
            </a:r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ED484C-69EE-44CC-9840-CE976AFA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83" y="795454"/>
            <a:ext cx="2366449" cy="3668752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F3571C-1835-4D65-BFB6-69338170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995" y="795454"/>
            <a:ext cx="2364546" cy="36966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39B4C9-F572-4500-8E67-17AD89D15F92}"/>
              </a:ext>
            </a:extLst>
          </p:cNvPr>
          <p:cNvSpPr/>
          <p:nvPr/>
        </p:nvSpPr>
        <p:spPr>
          <a:xfrm>
            <a:off x="6043453" y="1141353"/>
            <a:ext cx="2358017" cy="205051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FF3FE-65BB-4C29-8CAF-A5B723A226BE}"/>
              </a:ext>
            </a:extLst>
          </p:cNvPr>
          <p:cNvSpPr/>
          <p:nvPr/>
        </p:nvSpPr>
        <p:spPr>
          <a:xfrm>
            <a:off x="9268014" y="1141353"/>
            <a:ext cx="2358017" cy="208768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5A5C3-ADB5-4028-B04E-5051C012395D}"/>
              </a:ext>
            </a:extLst>
          </p:cNvPr>
          <p:cNvSpPr/>
          <p:nvPr/>
        </p:nvSpPr>
        <p:spPr>
          <a:xfrm>
            <a:off x="10083236" y="4000543"/>
            <a:ext cx="735810" cy="267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6A52-EBBC-47AB-A561-50AC951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5477</Words>
  <Application>Microsoft Office PowerPoint</Application>
  <PresentationFormat>와이드스크린</PresentationFormat>
  <Paragraphs>622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Arial,Sans-Serif</vt:lpstr>
      <vt:lpstr>Arial</vt:lpstr>
      <vt:lpstr>Avenir Next LT Pro</vt:lpstr>
      <vt:lpstr>Wingdings 2</vt:lpstr>
      <vt:lpstr>DividendVTI</vt:lpstr>
      <vt:lpstr>Gwms pda USER manual</vt:lpstr>
      <vt:lpstr>Container management</vt:lpstr>
      <vt:lpstr>c/t unloading</vt:lpstr>
      <vt:lpstr>PowerPoint 프레젠테이션</vt:lpstr>
      <vt:lpstr>PowerPoint 프레젠테이션</vt:lpstr>
      <vt:lpstr>Engine receiving</vt:lpstr>
      <vt:lpstr>PowerPoint 프레젠테이션</vt:lpstr>
      <vt:lpstr>PowerPoint 프레젠테이션</vt:lpstr>
      <vt:lpstr>Case management</vt:lpstr>
      <vt:lpstr>REPACK CASE ENTRY</vt:lpstr>
      <vt:lpstr>PowerPoint 프레젠테이션</vt:lpstr>
      <vt:lpstr>PowerPoint 프레젠테이션</vt:lpstr>
      <vt:lpstr>REPACK CASE COMPLETE</vt:lpstr>
      <vt:lpstr>PowerPoint 프레젠테이션</vt:lpstr>
      <vt:lpstr>PowerPoint 프레젠테이션</vt:lpstr>
      <vt:lpstr>SUBASSY CASE ENTRY</vt:lpstr>
      <vt:lpstr>PowerPoint 프레젠테이션</vt:lpstr>
      <vt:lpstr>PowerPoint 프레젠테이션</vt:lpstr>
      <vt:lpstr>SUBASSY CASE COMPLETE</vt:lpstr>
      <vt:lpstr>PowerPoint 프레젠테이션</vt:lpstr>
      <vt:lpstr>PowerPoint 프레젠테이션</vt:lpstr>
      <vt:lpstr>CASE STORE</vt:lpstr>
      <vt:lpstr>PowerPoint 프레젠테이션</vt:lpstr>
      <vt:lpstr>CASE STORE (AUTO)</vt:lpstr>
      <vt:lpstr>PowerPoint 프레젠테이션</vt:lpstr>
      <vt:lpstr>INVENTORY HOLD ENTRY</vt:lpstr>
      <vt:lpstr>PowerPoint 프레젠테이션</vt:lpstr>
      <vt:lpstr>Scan barcode &amp; email</vt:lpstr>
      <vt:lpstr>PowerPoint 프레젠테이션</vt:lpstr>
      <vt:lpstr>Case overview</vt:lpstr>
      <vt:lpstr>PowerPoint 프레젠테이션</vt:lpstr>
      <vt:lpstr>PowerPoint 프레젠테이션</vt:lpstr>
      <vt:lpstr>shipping</vt:lpstr>
      <vt:lpstr>shipping</vt:lpstr>
      <vt:lpstr>PowerPoint 프레젠테이션</vt:lpstr>
      <vt:lpstr>PowerPoint 프레젠테이션</vt:lpstr>
      <vt:lpstr>REPACK/SUBASSY MANAGEMENT</vt:lpstr>
      <vt:lpstr>REPACK/SUB-ASSY ENTRY 2</vt:lpstr>
      <vt:lpstr>PowerPoint 프레젠테이션</vt:lpstr>
      <vt:lpstr>REPACK COMPLETE 2</vt:lpstr>
      <vt:lpstr>PowerPoint 프레젠테이션</vt:lpstr>
      <vt:lpstr>HT REPACK COMPLETE</vt:lpstr>
      <vt:lpstr>PowerPoint 프레젠테이션</vt:lpstr>
      <vt:lpstr>PowerPoint 프레젠테이션</vt:lpstr>
      <vt:lpstr>Rpk/sub-assy RETURn </vt:lpstr>
      <vt:lpstr>PowerPoint 프레젠테이션</vt:lpstr>
      <vt:lpstr>PowerPoint 프레젠테이션</vt:lpstr>
      <vt:lpstr>HT LABEL CONFIRM</vt:lpstr>
      <vt:lpstr>PowerPoint 프레젠테이션</vt:lpstr>
      <vt:lpstr>PowerPoint 프레젠테이션</vt:lpstr>
      <vt:lpstr>Inventory management</vt:lpstr>
      <vt:lpstr>Inventory count (case)</vt:lpstr>
      <vt:lpstr>PowerPoint 프레젠테이션</vt:lpstr>
      <vt:lpstr>PowerPoint 프레젠테이션</vt:lpstr>
      <vt:lpstr>COMMON ERRORS</vt:lpstr>
      <vt:lpstr>COMMON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JaeHyun Sim</cp:lastModifiedBy>
  <cp:revision>3</cp:revision>
  <dcterms:created xsi:type="dcterms:W3CDTF">2021-05-27T14:06:32Z</dcterms:created>
  <dcterms:modified xsi:type="dcterms:W3CDTF">2022-03-16T16:17:20Z</dcterms:modified>
</cp:coreProperties>
</file>