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1020" y="-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A6D-54E1-426A-8DBA-F20CCC2BF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F0F0-FA7E-42AF-9391-DC50AB3FB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A6D-54E1-426A-8DBA-F20CCC2BF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F0F0-FA7E-42AF-9391-DC50AB3FB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A6D-54E1-426A-8DBA-F20CCC2BF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F0F0-FA7E-42AF-9391-DC50AB3FB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A6D-54E1-426A-8DBA-F20CCC2BF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F0F0-FA7E-42AF-9391-DC50AB3FB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A6D-54E1-426A-8DBA-F20CCC2BF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F0F0-FA7E-42AF-9391-DC50AB3FB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A6D-54E1-426A-8DBA-F20CCC2BF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F0F0-FA7E-42AF-9391-DC50AB3FB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A6D-54E1-426A-8DBA-F20CCC2BF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F0F0-FA7E-42AF-9391-DC50AB3FB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A6D-54E1-426A-8DBA-F20CCC2BF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F0F0-FA7E-42AF-9391-DC50AB3FB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A6D-54E1-426A-8DBA-F20CCC2BF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F0F0-FA7E-42AF-9391-DC50AB3FB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A6D-54E1-426A-8DBA-F20CCC2BF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F0F0-FA7E-42AF-9391-DC50AB3FB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3A6D-54E1-426A-8DBA-F20CCC2BF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F0F0-FA7E-42AF-9391-DC50AB3FB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C3A6D-54E1-426A-8DBA-F20CCC2BF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F0F0-FA7E-42AF-9391-DC50AB3FB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组合 335"/>
          <p:cNvGrpSpPr/>
          <p:nvPr/>
        </p:nvGrpSpPr>
        <p:grpSpPr>
          <a:xfrm>
            <a:off x="2995209" y="636893"/>
            <a:ext cx="4793098" cy="6071882"/>
            <a:chOff x="1663614" y="836918"/>
            <a:chExt cx="4793098" cy="4014221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611922" y="836918"/>
              <a:ext cx="0" cy="400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4525946" y="849697"/>
              <a:ext cx="0" cy="400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5439971" y="849697"/>
              <a:ext cx="0" cy="400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697898" y="849697"/>
              <a:ext cx="0" cy="400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6456712" y="849697"/>
              <a:ext cx="0" cy="400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箭头连接符 309"/>
            <p:cNvCxnSpPr/>
            <p:nvPr/>
          </p:nvCxnSpPr>
          <p:spPr>
            <a:xfrm>
              <a:off x="1663614" y="849697"/>
              <a:ext cx="0" cy="400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8" name="直接箭头连接符 307"/>
          <p:cNvCxnSpPr>
            <a:stCxn id="340" idx="4"/>
            <a:endCxn id="352" idx="0"/>
          </p:cNvCxnSpPr>
          <p:nvPr/>
        </p:nvCxnSpPr>
        <p:spPr>
          <a:xfrm flipH="1">
            <a:off x="5854668" y="4657960"/>
            <a:ext cx="1270" cy="48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56096" y="274889"/>
            <a:ext cx="37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/>
              <a:t>开发</a:t>
            </a:r>
            <a:endParaRPr lang="en-US" altLang="zh-CN" sz="700" dirty="0"/>
          </a:p>
          <a:p>
            <a:pPr algn="ctr"/>
            <a:r>
              <a:rPr lang="en-US" altLang="zh-CN" sz="700" dirty="0"/>
              <a:t>dev</a:t>
            </a:r>
            <a:endParaRPr lang="zh-CN" altLang="en-US" sz="7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70119" y="274890"/>
            <a:ext cx="37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/>
              <a:t>测试</a:t>
            </a:r>
            <a:endParaRPr lang="en-US" altLang="zh-CN" sz="700" dirty="0"/>
          </a:p>
          <a:p>
            <a:pPr algn="ctr"/>
            <a:r>
              <a:rPr lang="en-US" altLang="zh-CN" sz="700" dirty="0" err="1"/>
              <a:t>uat</a:t>
            </a:r>
            <a:endParaRPr lang="zh-CN" altLang="en-US" sz="7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08060" y="287451"/>
            <a:ext cx="727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/>
              <a:t>修复</a:t>
            </a:r>
            <a:endParaRPr lang="en-US" altLang="zh-CN" sz="700" dirty="0"/>
          </a:p>
          <a:p>
            <a:pPr algn="ctr"/>
            <a:r>
              <a:rPr lang="en-US" altLang="zh-CN" sz="700" dirty="0"/>
              <a:t>bug</a:t>
            </a:r>
            <a:endParaRPr lang="zh-CN" altLang="en-US" sz="7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709616" y="287450"/>
            <a:ext cx="646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/>
              <a:t>本地</a:t>
            </a:r>
            <a:endParaRPr lang="en-US" altLang="zh-CN" sz="700" dirty="0"/>
          </a:p>
          <a:p>
            <a:pPr algn="ctr"/>
            <a:r>
              <a:rPr lang="en-US" altLang="zh-CN" sz="700" dirty="0"/>
              <a:t>local</a:t>
            </a:r>
            <a:endParaRPr lang="zh-CN" altLang="en-US" sz="700" dirty="0"/>
          </a:p>
        </p:txBody>
      </p:sp>
      <p:sp>
        <p:nvSpPr>
          <p:cNvPr id="22" name="椭圆 21"/>
          <p:cNvSpPr/>
          <p:nvPr/>
        </p:nvSpPr>
        <p:spPr>
          <a:xfrm>
            <a:off x="3930137" y="1146242"/>
            <a:ext cx="198711" cy="1982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23" name="对话气泡: 圆角矩形 22"/>
          <p:cNvSpPr/>
          <p:nvPr/>
        </p:nvSpPr>
        <p:spPr>
          <a:xfrm>
            <a:off x="3365912" y="1019352"/>
            <a:ext cx="413137" cy="253780"/>
          </a:xfrm>
          <a:prstGeom prst="wedgeRoundRectCallout">
            <a:avLst>
              <a:gd name="adj1" fmla="val 67023"/>
              <a:gd name="adj2" fmla="val 357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new A</a:t>
            </a:r>
            <a:endParaRPr lang="zh-CN" altLang="en-US" sz="800" dirty="0"/>
          </a:p>
        </p:txBody>
      </p:sp>
      <p:cxnSp>
        <p:nvCxnSpPr>
          <p:cNvPr id="25" name="直接箭头连接符 24"/>
          <p:cNvCxnSpPr>
            <a:stCxn id="133" idx="2"/>
            <a:endCxn id="28" idx="6"/>
          </p:cNvCxnSpPr>
          <p:nvPr/>
        </p:nvCxnSpPr>
        <p:spPr>
          <a:xfrm flipH="1">
            <a:off x="5042907" y="848842"/>
            <a:ext cx="2646045" cy="2870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844160" y="1036875"/>
            <a:ext cx="198711" cy="1982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cxnSp>
        <p:nvCxnSpPr>
          <p:cNvPr id="32" name="直接箭头连接符 31"/>
          <p:cNvCxnSpPr>
            <a:stCxn id="28" idx="2"/>
            <a:endCxn id="22" idx="6"/>
          </p:cNvCxnSpPr>
          <p:nvPr/>
        </p:nvCxnSpPr>
        <p:spPr>
          <a:xfrm flipH="1">
            <a:off x="4128515" y="1136009"/>
            <a:ext cx="715645" cy="1092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844160" y="2315354"/>
            <a:ext cx="198711" cy="1982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4" name="椭圆 53"/>
          <p:cNvSpPr/>
          <p:nvPr/>
        </p:nvSpPr>
        <p:spPr>
          <a:xfrm>
            <a:off x="3928443" y="2739900"/>
            <a:ext cx="198711" cy="1982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55" name="对话气泡: 圆角矩形 54"/>
          <p:cNvSpPr/>
          <p:nvPr/>
        </p:nvSpPr>
        <p:spPr>
          <a:xfrm>
            <a:off x="3352637" y="2513459"/>
            <a:ext cx="413137" cy="253780"/>
          </a:xfrm>
          <a:prstGeom prst="wedgeRoundRectCallout">
            <a:avLst>
              <a:gd name="adj1" fmla="val 67023"/>
              <a:gd name="adj2" fmla="val 357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new B</a:t>
            </a:r>
            <a:endParaRPr lang="zh-CN" altLang="en-US" sz="800" dirty="0"/>
          </a:p>
        </p:txBody>
      </p:sp>
      <p:cxnSp>
        <p:nvCxnSpPr>
          <p:cNvPr id="56" name="直接箭头连接符 55"/>
          <p:cNvCxnSpPr>
            <a:stCxn id="60" idx="6"/>
            <a:endCxn id="53" idx="1"/>
          </p:cNvCxnSpPr>
          <p:nvPr/>
        </p:nvCxnSpPr>
        <p:spPr>
          <a:xfrm>
            <a:off x="4128848" y="2157559"/>
            <a:ext cx="744855" cy="1866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930137" y="2058426"/>
            <a:ext cx="198711" cy="1982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64" name="椭圆 63"/>
          <p:cNvSpPr/>
          <p:nvPr/>
        </p:nvSpPr>
        <p:spPr>
          <a:xfrm>
            <a:off x="5761548" y="2470954"/>
            <a:ext cx="198711" cy="1982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cxnSp>
        <p:nvCxnSpPr>
          <p:cNvPr id="65" name="直接箭头连接符 64"/>
          <p:cNvCxnSpPr>
            <a:stCxn id="53" idx="6"/>
            <a:endCxn id="64" idx="2"/>
          </p:cNvCxnSpPr>
          <p:nvPr/>
        </p:nvCxnSpPr>
        <p:spPr>
          <a:xfrm>
            <a:off x="5042872" y="2414487"/>
            <a:ext cx="718185" cy="1555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6668276" y="3578028"/>
            <a:ext cx="198711" cy="198265"/>
          </a:xfrm>
          <a:prstGeom prst="ellipse">
            <a:avLst/>
          </a:prstGeom>
          <a:solidFill>
            <a:srgbClr val="FF717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86" name="直接箭头连接符 85"/>
          <p:cNvCxnSpPr>
            <a:stCxn id="53" idx="3"/>
            <a:endCxn id="54" idx="7"/>
          </p:cNvCxnSpPr>
          <p:nvPr/>
        </p:nvCxnSpPr>
        <p:spPr>
          <a:xfrm flipH="1">
            <a:off x="4098561" y="2483949"/>
            <a:ext cx="775335" cy="2851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4840226" y="3020271"/>
            <a:ext cx="198711" cy="1982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2" name="直接箭头连接符 91"/>
          <p:cNvCxnSpPr>
            <a:stCxn id="54" idx="5"/>
            <a:endCxn id="91" idx="2"/>
          </p:cNvCxnSpPr>
          <p:nvPr/>
        </p:nvCxnSpPr>
        <p:spPr>
          <a:xfrm>
            <a:off x="4098054" y="2909130"/>
            <a:ext cx="741680" cy="2101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4848096" y="3666678"/>
            <a:ext cx="198711" cy="1982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13" name="椭圆 112"/>
          <p:cNvSpPr/>
          <p:nvPr/>
        </p:nvSpPr>
        <p:spPr>
          <a:xfrm>
            <a:off x="5754824" y="3870929"/>
            <a:ext cx="198711" cy="1982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114" name="直接箭头连接符 113"/>
          <p:cNvCxnSpPr>
            <a:stCxn id="96" idx="6"/>
            <a:endCxn id="113" idx="2"/>
          </p:cNvCxnSpPr>
          <p:nvPr/>
        </p:nvCxnSpPr>
        <p:spPr>
          <a:xfrm>
            <a:off x="5046808" y="3765812"/>
            <a:ext cx="708025" cy="20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18453" y="284155"/>
            <a:ext cx="727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/>
              <a:t>主</a:t>
            </a:r>
            <a:endParaRPr lang="en-US" altLang="zh-CN" sz="700" dirty="0"/>
          </a:p>
          <a:p>
            <a:pPr algn="ctr"/>
            <a:r>
              <a:rPr lang="en-US" altLang="zh-CN" sz="700" dirty="0"/>
              <a:t>master</a:t>
            </a:r>
            <a:endParaRPr lang="zh-CN" altLang="en-US" sz="700" dirty="0"/>
          </a:p>
        </p:txBody>
      </p:sp>
      <p:sp>
        <p:nvSpPr>
          <p:cNvPr id="133" name="椭圆 132"/>
          <p:cNvSpPr/>
          <p:nvPr/>
        </p:nvSpPr>
        <p:spPr>
          <a:xfrm>
            <a:off x="7688951" y="749709"/>
            <a:ext cx="198711" cy="19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134" name="对话气泡: 圆角矩形 133"/>
          <p:cNvSpPr/>
          <p:nvPr/>
        </p:nvSpPr>
        <p:spPr>
          <a:xfrm>
            <a:off x="8157458" y="649672"/>
            <a:ext cx="413137" cy="253780"/>
          </a:xfrm>
          <a:prstGeom prst="wedgeRoundRectCallout">
            <a:avLst>
              <a:gd name="adj1" fmla="val -72899"/>
              <a:gd name="adj2" fmla="val 33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v1.0.0</a:t>
            </a:r>
            <a:r>
              <a:rPr lang="en-US" altLang="zh-CN" sz="500" dirty="0"/>
              <a:t> </a:t>
            </a:r>
            <a:endParaRPr lang="zh-CN" altLang="en-US" sz="500" dirty="0"/>
          </a:p>
        </p:txBody>
      </p:sp>
      <p:sp>
        <p:nvSpPr>
          <p:cNvPr id="135" name="椭圆 134"/>
          <p:cNvSpPr/>
          <p:nvPr/>
        </p:nvSpPr>
        <p:spPr>
          <a:xfrm>
            <a:off x="7688951" y="2894312"/>
            <a:ext cx="198711" cy="19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137" name="直接箭头连接符 136"/>
          <p:cNvCxnSpPr>
            <a:stCxn id="64" idx="6"/>
            <a:endCxn id="135" idx="1"/>
          </p:cNvCxnSpPr>
          <p:nvPr/>
        </p:nvCxnSpPr>
        <p:spPr>
          <a:xfrm>
            <a:off x="5960260" y="2570087"/>
            <a:ext cx="1758315" cy="3536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对话气泡: 圆角矩形 139"/>
          <p:cNvSpPr/>
          <p:nvPr/>
        </p:nvSpPr>
        <p:spPr>
          <a:xfrm>
            <a:off x="8157457" y="2758394"/>
            <a:ext cx="413137" cy="253780"/>
          </a:xfrm>
          <a:prstGeom prst="wedgeRoundRectCallout">
            <a:avLst>
              <a:gd name="adj1" fmla="val -72899"/>
              <a:gd name="adj2" fmla="val 33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v1.1.0</a:t>
            </a:r>
            <a:endParaRPr lang="zh-CN" altLang="en-US" sz="600" dirty="0"/>
          </a:p>
        </p:txBody>
      </p:sp>
      <p:cxnSp>
        <p:nvCxnSpPr>
          <p:cNvPr id="141" name="直接箭头连接符 140"/>
          <p:cNvCxnSpPr>
            <a:stCxn id="135" idx="3"/>
            <a:endCxn id="69" idx="7"/>
          </p:cNvCxnSpPr>
          <p:nvPr/>
        </p:nvCxnSpPr>
        <p:spPr>
          <a:xfrm flipH="1">
            <a:off x="6837942" y="3063542"/>
            <a:ext cx="880745" cy="5441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69" idx="2"/>
            <a:endCxn id="113" idx="6"/>
          </p:cNvCxnSpPr>
          <p:nvPr/>
        </p:nvCxnSpPr>
        <p:spPr>
          <a:xfrm flipH="1">
            <a:off x="5953901" y="3677161"/>
            <a:ext cx="714375" cy="2927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33" idx="4"/>
            <a:endCxn id="135" idx="0"/>
          </p:cNvCxnSpPr>
          <p:nvPr/>
        </p:nvCxnSpPr>
        <p:spPr>
          <a:xfrm>
            <a:off x="7788942" y="947974"/>
            <a:ext cx="0" cy="19462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22" idx="4"/>
            <a:endCxn id="60" idx="0"/>
          </p:cNvCxnSpPr>
          <p:nvPr/>
        </p:nvCxnSpPr>
        <p:spPr>
          <a:xfrm>
            <a:off x="4029493" y="1344508"/>
            <a:ext cx="0" cy="7143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91" idx="4"/>
            <a:endCxn id="96" idx="0"/>
          </p:cNvCxnSpPr>
          <p:nvPr/>
        </p:nvCxnSpPr>
        <p:spPr>
          <a:xfrm>
            <a:off x="4939582" y="3217902"/>
            <a:ext cx="8255" cy="4483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53" idx="4"/>
            <a:endCxn id="91" idx="0"/>
          </p:cNvCxnSpPr>
          <p:nvPr/>
        </p:nvCxnSpPr>
        <p:spPr>
          <a:xfrm flipH="1">
            <a:off x="4939707" y="2513619"/>
            <a:ext cx="4445" cy="5067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28" idx="4"/>
            <a:endCxn id="316" idx="0"/>
          </p:cNvCxnSpPr>
          <p:nvPr/>
        </p:nvCxnSpPr>
        <p:spPr>
          <a:xfrm flipH="1">
            <a:off x="4939706" y="1235141"/>
            <a:ext cx="4445" cy="4940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64" idx="4"/>
            <a:endCxn id="113" idx="0"/>
          </p:cNvCxnSpPr>
          <p:nvPr/>
        </p:nvCxnSpPr>
        <p:spPr>
          <a:xfrm flipH="1">
            <a:off x="5854555" y="2669220"/>
            <a:ext cx="6350" cy="12020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4" name="椭圆 253"/>
          <p:cNvSpPr/>
          <p:nvPr/>
        </p:nvSpPr>
        <p:spPr>
          <a:xfrm>
            <a:off x="7688951" y="3870929"/>
            <a:ext cx="198711" cy="19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255" name="直接箭头连接符 254"/>
          <p:cNvCxnSpPr>
            <a:stCxn id="69" idx="5"/>
            <a:endCxn id="254" idx="2"/>
          </p:cNvCxnSpPr>
          <p:nvPr/>
        </p:nvCxnSpPr>
        <p:spPr>
          <a:xfrm>
            <a:off x="6837886" y="3747258"/>
            <a:ext cx="851535" cy="2228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8" name="对话气泡: 圆角矩形 257"/>
          <p:cNvSpPr/>
          <p:nvPr/>
        </p:nvSpPr>
        <p:spPr>
          <a:xfrm>
            <a:off x="8157457" y="3696721"/>
            <a:ext cx="413137" cy="253780"/>
          </a:xfrm>
          <a:prstGeom prst="wedgeRoundRectCallout">
            <a:avLst>
              <a:gd name="adj1" fmla="val -72899"/>
              <a:gd name="adj2" fmla="val 33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v1.1.1 </a:t>
            </a:r>
            <a:endParaRPr lang="zh-CN" altLang="en-US" sz="600" dirty="0"/>
          </a:p>
        </p:txBody>
      </p:sp>
      <p:cxnSp>
        <p:nvCxnSpPr>
          <p:cNvPr id="309" name="直接箭头连接符 308"/>
          <p:cNvCxnSpPr>
            <a:stCxn id="113" idx="4"/>
            <a:endCxn id="340" idx="0"/>
          </p:cNvCxnSpPr>
          <p:nvPr/>
        </p:nvCxnSpPr>
        <p:spPr>
          <a:xfrm>
            <a:off x="5854815" y="4069194"/>
            <a:ext cx="1270" cy="390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2" name="文本框 311"/>
          <p:cNvSpPr txBox="1"/>
          <p:nvPr/>
        </p:nvSpPr>
        <p:spPr>
          <a:xfrm rot="16200000">
            <a:off x="2552106" y="767664"/>
            <a:ext cx="646471" cy="1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时间</a:t>
            </a:r>
            <a:endParaRPr lang="zh-CN" altLang="en-US" sz="1000" dirty="0"/>
          </a:p>
        </p:txBody>
      </p:sp>
      <p:sp>
        <p:nvSpPr>
          <p:cNvPr id="316" name="椭圆 315"/>
          <p:cNvSpPr/>
          <p:nvPr/>
        </p:nvSpPr>
        <p:spPr>
          <a:xfrm>
            <a:off x="4840225" y="1729287"/>
            <a:ext cx="198711" cy="1982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317" name="直接箭头连接符 316"/>
          <p:cNvCxnSpPr>
            <a:stCxn id="316" idx="2"/>
            <a:endCxn id="60" idx="7"/>
          </p:cNvCxnSpPr>
          <p:nvPr/>
        </p:nvCxnSpPr>
        <p:spPr>
          <a:xfrm flipH="1">
            <a:off x="4099815" y="1828420"/>
            <a:ext cx="740410" cy="2597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>
            <a:stCxn id="316" idx="4"/>
            <a:endCxn id="53" idx="0"/>
          </p:cNvCxnSpPr>
          <p:nvPr/>
        </p:nvCxnSpPr>
        <p:spPr>
          <a:xfrm>
            <a:off x="4939581" y="1926917"/>
            <a:ext cx="4445" cy="3879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5756582" y="4459695"/>
            <a:ext cx="198711" cy="1982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45" name="椭圆 344"/>
          <p:cNvSpPr/>
          <p:nvPr/>
        </p:nvSpPr>
        <p:spPr>
          <a:xfrm>
            <a:off x="4847525" y="4813299"/>
            <a:ext cx="198711" cy="1982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346" name="直接箭头连接符 345"/>
          <p:cNvCxnSpPr>
            <a:stCxn id="340" idx="2"/>
            <a:endCxn id="345" idx="7"/>
          </p:cNvCxnSpPr>
          <p:nvPr/>
        </p:nvCxnSpPr>
        <p:spPr>
          <a:xfrm flipH="1">
            <a:off x="5017442" y="4558828"/>
            <a:ext cx="739140" cy="2838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2" name="椭圆 351"/>
          <p:cNvSpPr/>
          <p:nvPr/>
        </p:nvSpPr>
        <p:spPr>
          <a:xfrm>
            <a:off x="5754823" y="5140414"/>
            <a:ext cx="198711" cy="1982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354" name="直接箭头连接符 353"/>
          <p:cNvCxnSpPr>
            <a:stCxn id="345" idx="5"/>
            <a:endCxn id="352" idx="2"/>
          </p:cNvCxnSpPr>
          <p:nvPr/>
        </p:nvCxnSpPr>
        <p:spPr>
          <a:xfrm>
            <a:off x="5017135" y="4981894"/>
            <a:ext cx="737870" cy="2571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9" name="椭圆 358"/>
          <p:cNvSpPr/>
          <p:nvPr/>
        </p:nvSpPr>
        <p:spPr>
          <a:xfrm>
            <a:off x="7688951" y="5688670"/>
            <a:ext cx="198711" cy="19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60" name="对话气泡: 圆角矩形 359"/>
          <p:cNvSpPr/>
          <p:nvPr/>
        </p:nvSpPr>
        <p:spPr>
          <a:xfrm>
            <a:off x="8157457" y="5514462"/>
            <a:ext cx="413137" cy="253780"/>
          </a:xfrm>
          <a:prstGeom prst="wedgeRoundRectCallout">
            <a:avLst>
              <a:gd name="adj1" fmla="val -72899"/>
              <a:gd name="adj2" fmla="val 33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v1.2.1 </a:t>
            </a:r>
            <a:endParaRPr lang="zh-CN" altLang="en-US" sz="600" dirty="0"/>
          </a:p>
        </p:txBody>
      </p:sp>
      <p:cxnSp>
        <p:nvCxnSpPr>
          <p:cNvPr id="361" name="直接箭头连接符 360"/>
          <p:cNvCxnSpPr>
            <a:stCxn id="352" idx="6"/>
            <a:endCxn id="359" idx="2"/>
          </p:cNvCxnSpPr>
          <p:nvPr/>
        </p:nvCxnSpPr>
        <p:spPr>
          <a:xfrm>
            <a:off x="5953534" y="5239547"/>
            <a:ext cx="1735455" cy="5486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/>
          <p:cNvGraphicFramePr/>
          <p:nvPr/>
        </p:nvGraphicFramePr>
        <p:xfrm>
          <a:off x="1051560" y="311785"/>
          <a:ext cx="9646920" cy="559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3272135" imgH="7706995" progId="Visio.Drawing.15">
                  <p:embed/>
                </p:oleObj>
              </mc:Choice>
              <mc:Fallback>
                <p:oleObj name="" r:id="rId1" imgW="13272135" imgH="770699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1560" y="311785"/>
                        <a:ext cx="9646920" cy="559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宽屏</PresentationFormat>
  <Paragraphs>29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Visio.Drawing.15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鸣 雷</dc:creator>
  <cp:lastModifiedBy>雷鸣</cp:lastModifiedBy>
  <cp:revision>12</cp:revision>
  <dcterms:created xsi:type="dcterms:W3CDTF">2021-01-27T22:33:00Z</dcterms:created>
  <dcterms:modified xsi:type="dcterms:W3CDTF">2021-01-29T02:48:26Z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