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5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F09-E60A-4652-8309-893D6B35FB35}" type="datetimeFigureOut">
              <a:rPr lang="zh-TW" altLang="en-US" smtClean="0"/>
              <a:t>2014/11/17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4F69-5252-4A11-BE95-8A887294311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evelopers.google.com/adwords/api/docs/reference/v201406/ManagedCustomerServi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dwords/api/docs/appendix/reports#geo" TargetMode="External"/><Relationship Id="rId2" Type="http://schemas.openxmlformats.org/officeDocument/2006/relationships/hyperlink" Target="https://developers.google.com/adwords/api/docs/appendix/reports#campaig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1707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An AdWords Ad Performance Analysis by </a:t>
            </a:r>
            <a:r>
              <a:rPr lang="en-US" altLang="zh-TW" b="1" dirty="0" smtClean="0"/>
              <a:t>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3533800"/>
            <a:ext cx="4100308" cy="1752600"/>
          </a:xfrm>
        </p:spPr>
        <p:txBody>
          <a:bodyPr/>
          <a:lstStyle/>
          <a:p>
            <a:r>
              <a:rPr lang="en-US" altLang="zh-TW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Final project submission</a:t>
            </a:r>
          </a:p>
          <a:p>
            <a:r>
              <a:rPr lang="en-US" altLang="zh-TW" i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By Simon Chen</a:t>
            </a:r>
            <a:endParaRPr lang="zh-TW" altLang="en-US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81" y="198884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Scenario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US" altLang="zh-TW" b="1" dirty="0"/>
              <a:t>I want to know clicks from every country.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3448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Scenario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TW" b="1" dirty="0"/>
              <a:t>I want to compare two </a:t>
            </a:r>
            <a:r>
              <a:rPr lang="en-US" altLang="zh-TW" b="1" dirty="0" smtClean="0"/>
              <a:t>similar </a:t>
            </a:r>
            <a:r>
              <a:rPr lang="en-US" altLang="zh-TW" b="1" dirty="0"/>
              <a:t>ad campaigns.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80082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Scenario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b="1" dirty="0"/>
              <a:t>I want to compare ad campaigns with the mean.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777686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9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Virtualizing </a:t>
            </a:r>
            <a:r>
              <a:rPr lang="en-US" altLang="zh-TW" dirty="0"/>
              <a:t>our </a:t>
            </a:r>
            <a:r>
              <a:rPr lang="en-US" altLang="zh-TW" dirty="0" smtClean="0"/>
              <a:t>AdWords </a:t>
            </a:r>
            <a:r>
              <a:rPr lang="en-US" altLang="zh-TW" dirty="0"/>
              <a:t>performance data with R </a:t>
            </a:r>
            <a:r>
              <a:rPr lang="en-US" altLang="zh-TW" dirty="0" smtClean="0"/>
              <a:t>will help </a:t>
            </a:r>
            <a:r>
              <a:rPr lang="en-US" altLang="zh-TW" dirty="0"/>
              <a:t>us understand the operation of ad campaigns more </a:t>
            </a:r>
            <a:r>
              <a:rPr lang="en-US" altLang="zh-TW" dirty="0" smtClean="0"/>
              <a:t>easily.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Background and </a:t>
            </a:r>
            <a:r>
              <a:rPr lang="en-US" altLang="zh-TW" b="1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AdWords, Google’s online advertising </a:t>
            </a:r>
            <a:r>
              <a:rPr lang="en-US" altLang="zh-TW" dirty="0" smtClean="0"/>
              <a:t>program.</a:t>
            </a:r>
          </a:p>
          <a:p>
            <a:r>
              <a:rPr lang="en-US" altLang="zh-TW" dirty="0"/>
              <a:t> </a:t>
            </a:r>
            <a:r>
              <a:rPr lang="en-US" altLang="zh-TW" dirty="0" smtClean="0"/>
              <a:t>Try </a:t>
            </a:r>
            <a:r>
              <a:rPr lang="en-US" altLang="zh-TW" dirty="0"/>
              <a:t>to get basic AdWords Data by API and analyze an ad campaign with </a:t>
            </a:r>
            <a:r>
              <a:rPr lang="en-US" altLang="zh-TW" dirty="0" smtClean="0"/>
              <a:t>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Customer </a:t>
            </a:r>
            <a:r>
              <a:rPr lang="en-US" altLang="zh-TW" dirty="0" smtClean="0"/>
              <a:t>account</a:t>
            </a:r>
          </a:p>
          <a:p>
            <a:r>
              <a:rPr lang="en-US" altLang="zh-TW" dirty="0"/>
              <a:t>MCC(My Client Center) </a:t>
            </a:r>
            <a:r>
              <a:rPr lang="en-US" altLang="zh-TW" dirty="0" smtClean="0"/>
              <a:t>account</a:t>
            </a:r>
          </a:p>
          <a:p>
            <a:r>
              <a:rPr lang="en-US" altLang="zh-TW" dirty="0" smtClean="0"/>
              <a:t>Clicks</a:t>
            </a:r>
          </a:p>
          <a:p>
            <a:r>
              <a:rPr lang="en-US" altLang="zh-TW" dirty="0"/>
              <a:t>Conversions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 </a:t>
            </a:r>
            <a:r>
              <a:rPr lang="en-US" altLang="zh-TW" b="1" dirty="0" smtClean="0"/>
              <a:t>Prep</a:t>
            </a:r>
            <a:r>
              <a:rPr lang="en-US" altLang="zh-TW" dirty="0" smtClean="0"/>
              <a:t>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MCC’s data of customers by AdWords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https://developers.google.com/adwords/api/docs/reference/v201406/ManagedCustomerService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564904"/>
            <a:ext cx="7334250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TW" b="1" dirty="0"/>
              <a:t>Data Prep</a:t>
            </a:r>
            <a:r>
              <a:rPr lang="en-US" altLang="zh-TW" dirty="0"/>
              <a:t>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MCC’s </a:t>
            </a:r>
            <a:r>
              <a:rPr lang="en-US" altLang="zh-TW" dirty="0"/>
              <a:t>daily data of all ad campaigns last month(2014/10) by </a:t>
            </a:r>
            <a:r>
              <a:rPr lang="en-US" altLang="zh-TW" dirty="0" smtClean="0"/>
              <a:t>AdWords API</a:t>
            </a:r>
          </a:p>
          <a:p>
            <a:pPr lvl="1"/>
            <a:r>
              <a:rPr lang="en-US" altLang="zh-TW" sz="2000" dirty="0" smtClean="0">
                <a:hlinkClick r:id="rId2"/>
              </a:rPr>
              <a:t>https://developers.google.com/adwords/api/docs/appendix/reports#campaign</a:t>
            </a:r>
            <a:endParaRPr lang="en-US" altLang="zh-TW" sz="2000" dirty="0" smtClean="0"/>
          </a:p>
          <a:p>
            <a:r>
              <a:rPr lang="en-US" altLang="zh-TW" dirty="0"/>
              <a:t>MCC’s daily data separated by countries last month(2014/10) by AdWords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 smtClean="0">
                <a:hlinkClick r:id="rId3"/>
              </a:rPr>
              <a:t>https://developers.google.com/adwords/api/docs/appendix/reports#geo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5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</a:t>
            </a:r>
            <a:r>
              <a:rPr lang="en-US" altLang="zh-TW" dirty="0"/>
              <a:t>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efined </a:t>
            </a:r>
            <a:r>
              <a:rPr lang="en-US" altLang="zh-TW" dirty="0"/>
              <a:t>three MySQL tables to save the </a:t>
            </a:r>
            <a:r>
              <a:rPr lang="en-US" altLang="zh-TW" dirty="0" smtClean="0"/>
              <a:t>data </a:t>
            </a:r>
            <a:r>
              <a:rPr lang="en-US" altLang="zh-TW" dirty="0"/>
              <a:t>above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285937"/>
              </p:ext>
            </p:extLst>
          </p:nvPr>
        </p:nvGraphicFramePr>
        <p:xfrm>
          <a:off x="3563888" y="3284984"/>
          <a:ext cx="50085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dPad 文件" r:id="rId3" imgW="5272920" imgH="2417400" progId="WordPad.Document.1">
                  <p:embed/>
                </p:oleObj>
              </mc:Choice>
              <mc:Fallback>
                <p:oleObj name="WordPad 文件" r:id="rId3" imgW="5272920" imgH="241740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3284984"/>
                        <a:ext cx="5008563" cy="209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03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Prep</a:t>
            </a:r>
            <a:r>
              <a:rPr lang="en-US" altLang="zh-TW" dirty="0"/>
              <a:t>aration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2727119"/>
              </p:ext>
            </p:extLst>
          </p:nvPr>
        </p:nvGraphicFramePr>
        <p:xfrm>
          <a:off x="395536" y="1556792"/>
          <a:ext cx="3888432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dPad 文件" r:id="rId3" imgW="5272920" imgH="5376600" progId="WordPad.Document.1">
                  <p:embed/>
                </p:oleObj>
              </mc:Choice>
              <mc:Fallback>
                <p:oleObj name="WordPad 文件" r:id="rId3" imgW="5272920" imgH="537660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556792"/>
                        <a:ext cx="3888432" cy="4248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內容版面配置區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9742950"/>
              </p:ext>
            </p:extLst>
          </p:nvPr>
        </p:nvGraphicFramePr>
        <p:xfrm>
          <a:off x="4067945" y="1556792"/>
          <a:ext cx="4680520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dPad 文件" r:id="rId5" imgW="5272920" imgH="5788800" progId="WordPad.Document.1">
                  <p:embed/>
                </p:oleObj>
              </mc:Choice>
              <mc:Fallback>
                <p:oleObj name="WordPad 文件" r:id="rId5" imgW="5272920" imgH="578880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5" y="1556792"/>
                        <a:ext cx="4680520" cy="453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29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TW" b="1" dirty="0"/>
              <a:t>Scenario 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b="1" dirty="0"/>
              <a:t> I want to know the daily clicks of an ad campaign last month(2014/10).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76" y="2276872"/>
            <a:ext cx="640084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b="1" dirty="0" smtClean="0"/>
              <a:t>Scenario 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b="1" dirty="0"/>
              <a:t>I want to know conversions of every day of Weeks.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600325" cy="1847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276872"/>
            <a:ext cx="518457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73</TotalTime>
  <Words>162</Words>
  <Application>Microsoft Office PowerPoint</Application>
  <PresentationFormat>如螢幕大小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龍騰四海</vt:lpstr>
      <vt:lpstr>WordPad 文件</vt:lpstr>
      <vt:lpstr>An AdWords Ad Performance Analysis by R</vt:lpstr>
      <vt:lpstr>Background and goal</vt:lpstr>
      <vt:lpstr>Definition</vt:lpstr>
      <vt:lpstr>Data Preparation</vt:lpstr>
      <vt:lpstr>Data Preparation</vt:lpstr>
      <vt:lpstr>Data Preparation</vt:lpstr>
      <vt:lpstr>Data Preparation</vt:lpstr>
      <vt:lpstr>Scenario 1</vt:lpstr>
      <vt:lpstr>Scenario 2</vt:lpstr>
      <vt:lpstr>Scenario 3</vt:lpstr>
      <vt:lpstr>Scenario 4</vt:lpstr>
      <vt:lpstr>Scenario 5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AdWords Ad Performance Analysis by R</dc:title>
  <dc:creator>Administrator</dc:creator>
  <cp:lastModifiedBy>Administrator</cp:lastModifiedBy>
  <cp:revision>12</cp:revision>
  <dcterms:created xsi:type="dcterms:W3CDTF">2014-11-17T10:54:03Z</dcterms:created>
  <dcterms:modified xsi:type="dcterms:W3CDTF">2014-11-17T12:07:54Z</dcterms:modified>
</cp:coreProperties>
</file>