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7A87-5D5B-462F-97F3-630C254F5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FFF05-BB9E-4F5D-B803-BE15B1C74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6B90-FCAE-4892-AC6B-6DF291E2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4C4-478C-4082-AEFF-7C10E76A3E3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CF253-D4AD-4521-AC55-56EE06A8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E74C0-56E7-4F67-8DB4-0885C54B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8745-1906-4524-AA31-77AB9AC0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7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4224-1C33-4795-B471-D06E2B1A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B8042-6FCC-431E-A893-412028BB6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C7510-8197-47BE-868D-8218E746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4C4-478C-4082-AEFF-7C10E76A3E3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2AD47-BCE1-42A2-8CE7-FE568CDD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E1627-D7D4-458B-A93A-D6B78F56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8745-1906-4524-AA31-77AB9AC0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9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77838-1AD6-43CB-A83C-60EB053A5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E9DBC-2A0D-45CF-8C66-554B23C00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432FC-414A-4297-B60F-EC009B77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4C4-478C-4082-AEFF-7C10E76A3E3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B2CA-EF8E-4C4B-9BA6-65FEDA99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DF993-621F-49E5-BD9C-80761947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8745-1906-4524-AA31-77AB9AC0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DA08-C609-4E45-8725-4F398A25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8A530-CBE2-4F9A-97D5-3659C949C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68BB2-7EAC-4B9C-9E00-73C5115F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4C4-478C-4082-AEFF-7C10E76A3E3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1AD98-1342-475E-BB7D-3826D334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D58A4-AB7F-4A6E-95D4-DF20009B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8745-1906-4524-AA31-77AB9AC0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4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0BEC-77CD-4DF4-B589-F7B88FAE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AA764-0D6E-403E-85E5-07ED1710C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7E7E1-4651-4CE6-AFBC-331BB461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4C4-478C-4082-AEFF-7C10E76A3E3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67D6F-E3DA-4480-8DA3-C91C243F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AEAE0-969A-45EC-864A-511B41D5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8745-1906-4524-AA31-77AB9AC0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9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C5F7-28F0-4DD4-83FD-50F2C97E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43659-BC4E-49F6-9287-A1516E3C1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C57CB-335C-4D70-AE9D-A1CF18D07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3CB94-017A-430E-BA05-7D99F51E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4C4-478C-4082-AEFF-7C10E76A3E3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44E9E-CACE-4FD8-815D-83705627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8AAD7-FD4B-4057-8D6D-B359BD1B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8745-1906-4524-AA31-77AB9AC0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7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9242-6E36-40F3-AEFD-44088112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0A065-2E4D-47EF-A968-38F6D2A0C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DAB43-C334-47DC-A6BF-63BBD29D2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627BB-059A-4B02-B4A8-978D8BB49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5BAD3-E6EE-4969-ABD0-1ED636B6C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8C663-0DFA-4569-A1AE-A25A7EDD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4C4-478C-4082-AEFF-7C10E76A3E3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D75B0-1A52-4F63-A0CD-EB15FA1B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A8750-8FE8-412D-9FBE-E7A446F3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8745-1906-4524-AA31-77AB9AC0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0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9D3C6-746D-4202-B9C9-81C40603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35EF9-72CA-4FFE-AA4D-A530EF99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4C4-478C-4082-AEFF-7C10E76A3E3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9FD89-B818-4C17-87B7-E51AE902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55C7B-88A5-4870-ABD6-8F7464A4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8745-1906-4524-AA31-77AB9AC0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DCA32-7EFA-4085-9C38-3B7C3A0D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4C4-478C-4082-AEFF-7C10E76A3E3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CF114-BEF0-4F72-A56A-5B28ADA2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7AAFD-7EDD-466A-8B27-ED02DCF7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8745-1906-4524-AA31-77AB9AC0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4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46CA-9022-4F18-B839-5E195FB2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B6649-C13F-40D0-A5D7-D961353EA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D9F77-C428-415F-8E11-33566D4FB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01021-D1A8-4D84-B8D4-BFDA7110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4C4-478C-4082-AEFF-7C10E76A3E3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24059-FE39-4D0E-9CED-D0B4F616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7504-FEF9-4606-A9F8-A2750ABB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8745-1906-4524-AA31-77AB9AC0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6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9744-0B43-49FE-B956-C7CD1A89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386EF-6076-4829-92F4-B69A6FCFF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BA95F-2ED5-445F-BBBE-22D0CBBA7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7AD34-1F8B-48DA-A5D4-1FCEAFFA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4C4-478C-4082-AEFF-7C10E76A3E3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E2D6D-486C-4A0C-810E-A467304E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B2B78-211C-43B9-9F53-95DECF04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8745-1906-4524-AA31-77AB9AC0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C4E6D-19DC-4A9D-919B-874918D1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204F1-0A5B-441B-9DEA-0C778CD17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CDE7E-4A96-4C83-A7A2-E2AC18E39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094C4-478C-4082-AEFF-7C10E76A3E3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54793-6F3F-4A0F-957F-F9F3ADD43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1B5BD-3C2C-4B84-B6B4-D02DC00F3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98745-1906-4524-AA31-77AB9AC0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1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9C99-7F5A-4546-8CCB-C9B92085D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Energy Management with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BD067-CE29-44D9-885F-A4335BCEB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Thanathorn Phoka</a:t>
            </a:r>
          </a:p>
        </p:txBody>
      </p:sp>
    </p:spTree>
    <p:extLst>
      <p:ext uri="{BB962C8B-B14F-4D97-AF65-F5344CB8AC3E}">
        <p14:creationId xmlns:p14="http://schemas.microsoft.com/office/powerpoint/2010/main" val="10700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4863-5971-47FD-937E-517E20BA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359CE-A763-4E1C-9D3B-6A055B4B22B3}"/>
              </a:ext>
            </a:extLst>
          </p:cNvPr>
          <p:cNvSpPr txBox="1"/>
          <p:nvPr/>
        </p:nvSpPr>
        <p:spPr>
          <a:xfrm>
            <a:off x="243523" y="6626891"/>
            <a:ext cx="5608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https://www.industrial-needs.com/technical-data/solar-radiation-meter-pce-spm1.htm</a:t>
            </a:r>
          </a:p>
        </p:txBody>
      </p:sp>
      <p:pic>
        <p:nvPicPr>
          <p:cNvPr id="1026" name="Picture 2" descr="PCE-SPM 1 Solar Radiation Meter application">
            <a:extLst>
              <a:ext uri="{FF2B5EF4-FFF2-40B4-BE49-F238E27FC236}">
                <a16:creationId xmlns:a16="http://schemas.microsoft.com/office/drawing/2014/main" id="{68A93754-12DE-41BC-B725-0675B07A7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10" y="1863408"/>
            <a:ext cx="47625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CE-SPM 1 Solar Radiation Meter application">
            <a:extLst>
              <a:ext uri="{FF2B5EF4-FFF2-40B4-BE49-F238E27FC236}">
                <a16:creationId xmlns:a16="http://schemas.microsoft.com/office/drawing/2014/main" id="{D1AE5337-E808-465B-B6B4-AECE1A40E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2" y="4781280"/>
            <a:ext cx="2236471" cy="189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457D14F-6020-4E5B-BDCB-7AFF5E308CBA}"/>
              </a:ext>
            </a:extLst>
          </p:cNvPr>
          <p:cNvGrpSpPr/>
          <p:nvPr/>
        </p:nvGrpSpPr>
        <p:grpSpPr>
          <a:xfrm>
            <a:off x="7224200" y="539641"/>
            <a:ext cx="4000500" cy="2766308"/>
            <a:chOff x="6421971" y="1691561"/>
            <a:chExt cx="5322354" cy="3680358"/>
          </a:xfrm>
        </p:grpSpPr>
        <p:pic>
          <p:nvPicPr>
            <p:cNvPr id="1030" name="Picture 6" descr="Normal Distribution">
              <a:extLst>
                <a:ext uri="{FF2B5EF4-FFF2-40B4-BE49-F238E27FC236}">
                  <a16:creationId xmlns:a16="http://schemas.microsoft.com/office/drawing/2014/main" id="{545DF2A2-176C-478F-956B-D433E7D554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1971" y="2286873"/>
              <a:ext cx="5230277" cy="3085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CDA5B31-FF82-4B95-B521-50359590F782}"/>
                </a:ext>
              </a:extLst>
            </p:cNvPr>
            <p:cNvCxnSpPr/>
            <p:nvPr/>
          </p:nvCxnSpPr>
          <p:spPr>
            <a:xfrm flipV="1">
              <a:off x="6509817" y="1691561"/>
              <a:ext cx="0" cy="35620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94D3C5-C35D-445A-AD25-B804092D7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0767" y="5234543"/>
              <a:ext cx="5253558" cy="340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F0AA8F2-1B57-40A5-97B6-8777865DCB15}"/>
              </a:ext>
            </a:extLst>
          </p:cNvPr>
          <p:cNvSpPr txBox="1"/>
          <p:nvPr/>
        </p:nvSpPr>
        <p:spPr>
          <a:xfrm>
            <a:off x="8822597" y="3260876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12PM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D6139C-927E-48A6-916A-0F606B73620B}"/>
              </a:ext>
            </a:extLst>
          </p:cNvPr>
          <p:cNvSpPr txBox="1"/>
          <p:nvPr/>
        </p:nvSpPr>
        <p:spPr>
          <a:xfrm>
            <a:off x="11049593" y="3215497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78E570-980B-430F-817A-74683245B57B}"/>
              </a:ext>
            </a:extLst>
          </p:cNvPr>
          <p:cNvSpPr txBox="1"/>
          <p:nvPr/>
        </p:nvSpPr>
        <p:spPr>
          <a:xfrm>
            <a:off x="6399872" y="354975"/>
            <a:ext cx="754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Energy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793F05F-3D1A-4D9C-BCFE-573A30092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995" y="3684059"/>
            <a:ext cx="6409948" cy="317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8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3449-1964-4F0C-982B-61182B49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5FE97-6511-4542-BE32-6D9BEA4AF6EA}"/>
              </a:ext>
            </a:extLst>
          </p:cNvPr>
          <p:cNvSpPr txBox="1"/>
          <p:nvPr/>
        </p:nvSpPr>
        <p:spPr>
          <a:xfrm>
            <a:off x="76200" y="65810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https://www.energylens.com/outputs</a:t>
            </a:r>
          </a:p>
        </p:txBody>
      </p:sp>
      <p:pic>
        <p:nvPicPr>
          <p:cNvPr id="2050" name="Picture 2" descr="A chart of daily total kWh between selected times">
            <a:extLst>
              <a:ext uri="{FF2B5EF4-FFF2-40B4-BE49-F238E27FC236}">
                <a16:creationId xmlns:a16="http://schemas.microsoft.com/office/drawing/2014/main" id="{A07ADD7F-21FB-4117-9617-DD6ED72F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1" y="2018278"/>
            <a:ext cx="6096000" cy="363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812C588-38EE-456A-B002-1958D4227CB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947158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4694A0-353F-485D-92AF-073135DA93DA}"/>
              </a:ext>
            </a:extLst>
          </p:cNvPr>
          <p:cNvSpPr txBox="1"/>
          <p:nvPr/>
        </p:nvSpPr>
        <p:spPr>
          <a:xfrm>
            <a:off x="6591300" y="658810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https://www.energysage.com/solar/solar-energy-storage/how-do-solar-batteries-work/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20E515-F73E-48E8-B038-FBC891FBDC3F}"/>
              </a:ext>
            </a:extLst>
          </p:cNvPr>
          <p:cNvSpPr txBox="1"/>
          <p:nvPr/>
        </p:nvSpPr>
        <p:spPr>
          <a:xfrm>
            <a:off x="8543925" y="5962650"/>
            <a:ext cx="177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Unaffordable !!!!</a:t>
            </a:r>
          </a:p>
        </p:txBody>
      </p:sp>
    </p:spTree>
    <p:extLst>
      <p:ext uri="{BB962C8B-B14F-4D97-AF65-F5344CB8AC3E}">
        <p14:creationId xmlns:p14="http://schemas.microsoft.com/office/powerpoint/2010/main" val="329457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C10F-2811-4E7E-98AE-F3E21AE8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EFC61-B60A-456D-ACA6-3909CC438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Minimize difference between energy consumption and energy production.</a:t>
            </a:r>
          </a:p>
          <a:p>
            <a:r>
              <a:rPr lang="en-US" dirty="0"/>
              <a:t>Calculate remaining energy to be stored in an energy storage system.</a:t>
            </a:r>
          </a:p>
          <a:p>
            <a:r>
              <a:rPr lang="en-US" dirty="0">
                <a:solidFill>
                  <a:srgbClr val="C00000"/>
                </a:solidFill>
              </a:rPr>
              <a:t>More precise energy production measurement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EA53F3-F479-49F5-AF05-39CD65918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90" y="3590925"/>
            <a:ext cx="6600824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28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05D4-7FD0-4949-9956-02D03089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 our goals?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8C4D-9E1B-43F6-98C2-FB3F60CD5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Collecting relevant data</a:t>
            </a:r>
          </a:p>
          <a:p>
            <a:pPr lvl="1"/>
            <a:r>
              <a:rPr lang="en-US" dirty="0"/>
              <a:t>Weather forecast data</a:t>
            </a:r>
          </a:p>
          <a:p>
            <a:pPr lvl="1"/>
            <a:r>
              <a:rPr lang="en-US" dirty="0"/>
              <a:t>Energy production data</a:t>
            </a:r>
          </a:p>
          <a:p>
            <a:pPr lvl="1"/>
            <a:r>
              <a:rPr lang="en-US" dirty="0"/>
              <a:t>Location-based dataset</a:t>
            </a:r>
          </a:p>
          <a:p>
            <a:r>
              <a:rPr lang="en-US" dirty="0"/>
              <a:t>Fitting models</a:t>
            </a:r>
          </a:p>
          <a:p>
            <a:pPr lvl="1"/>
            <a:r>
              <a:rPr lang="en-US" dirty="0"/>
              <a:t>Regression models</a:t>
            </a:r>
          </a:p>
          <a:p>
            <a:pPr lvl="1"/>
            <a:r>
              <a:rPr lang="en-US" dirty="0"/>
              <a:t>Forecasting models</a:t>
            </a:r>
          </a:p>
        </p:txBody>
      </p:sp>
    </p:spTree>
    <p:extLst>
      <p:ext uri="{BB962C8B-B14F-4D97-AF65-F5344CB8AC3E}">
        <p14:creationId xmlns:p14="http://schemas.microsoft.com/office/powerpoint/2010/main" val="167407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Energy Management with AI</vt:lpstr>
      <vt:lpstr>Problems</vt:lpstr>
      <vt:lpstr>Problems</vt:lpstr>
      <vt:lpstr>What do we want?</vt:lpstr>
      <vt:lpstr>How to achieve our goals?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Energy Management with AI</dc:title>
  <dc:creator>Thanathorn Phoka</dc:creator>
  <cp:lastModifiedBy>Thanathorn Phoka</cp:lastModifiedBy>
  <cp:revision>6</cp:revision>
  <dcterms:created xsi:type="dcterms:W3CDTF">2020-12-17T07:18:15Z</dcterms:created>
  <dcterms:modified xsi:type="dcterms:W3CDTF">2020-12-17T08:05:35Z</dcterms:modified>
</cp:coreProperties>
</file>