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Лист1!$A$2:$A$5</c:f>
              <c:strCache>
                <c:ptCount val="4"/>
                <c:pt idx="0">
                  <c:v>Python</c:v>
                </c:pt>
                <c:pt idx="1">
                  <c:v>HTML</c:v>
                </c:pt>
                <c:pt idx="2">
                  <c:v>JavaScript</c:v>
                </c:pt>
                <c:pt idx="3">
                  <c:v>CSS</c:v>
                </c:pt>
              </c:strCache>
            </c:strRef>
          </c:cat>
          <c:val>
            <c:numRef>
              <c:f>Лист1!$B$2:$B$5</c:f>
              <c:numCache>
                <c:formatCode>0.00</c:formatCode>
                <c:ptCount val="4"/>
                <c:pt idx="0" formatCode="General">
                  <c:v>52.7</c:v>
                </c:pt>
                <c:pt idx="1">
                  <c:v>30.4</c:v>
                </c:pt>
                <c:pt idx="2" formatCode="General">
                  <c:v>15.7</c:v>
                </c:pt>
                <c:pt idx="3" formatCode="General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91DF559-5C7F-4EC2-A583-A6EEF4F11522}" type="datetimeFigureOut">
              <a:rPr lang="ru-RU" smtClean="0"/>
              <a:t>13.07.2017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B8687F9-28F5-48DD-81CC-151EBD4F16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67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F559-5C7F-4EC2-A583-A6EEF4F11522}" type="datetimeFigureOut">
              <a:rPr lang="ru-RU" smtClean="0"/>
              <a:t>13.07.2017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87F9-28F5-48DD-81CC-151EBD4F16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82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F559-5C7F-4EC2-A583-A6EEF4F11522}" type="datetimeFigureOut">
              <a:rPr lang="ru-RU" smtClean="0"/>
              <a:t>13.07.2017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87F9-28F5-48DD-81CC-151EBD4F16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854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F559-5C7F-4EC2-A583-A6EEF4F11522}" type="datetimeFigureOut">
              <a:rPr lang="ru-RU" smtClean="0"/>
              <a:t>13.07.2017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87F9-28F5-48DD-81CC-151EBD4F16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046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F559-5C7F-4EC2-A583-A6EEF4F11522}" type="datetimeFigureOut">
              <a:rPr lang="ru-RU" smtClean="0"/>
              <a:t>13.07.2017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87F9-28F5-48DD-81CC-151EBD4F16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635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F559-5C7F-4EC2-A583-A6EEF4F11522}" type="datetimeFigureOut">
              <a:rPr lang="ru-RU" smtClean="0"/>
              <a:t>13.07.2017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87F9-28F5-48DD-81CC-151EBD4F16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719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F559-5C7F-4EC2-A583-A6EEF4F11522}" type="datetimeFigureOut">
              <a:rPr lang="ru-RU" smtClean="0"/>
              <a:t>13.07.2017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87F9-28F5-48DD-81CC-151EBD4F16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491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91DF559-5C7F-4EC2-A583-A6EEF4F11522}" type="datetimeFigureOut">
              <a:rPr lang="ru-RU" smtClean="0"/>
              <a:t>13.07.2017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87F9-28F5-48DD-81CC-151EBD4F16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712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91DF559-5C7F-4EC2-A583-A6EEF4F11522}" type="datetimeFigureOut">
              <a:rPr lang="ru-RU" smtClean="0"/>
              <a:t>13.07.2017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87F9-28F5-48DD-81CC-151EBD4F16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21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F559-5C7F-4EC2-A583-A6EEF4F11522}" type="datetimeFigureOut">
              <a:rPr lang="ru-RU" smtClean="0"/>
              <a:t>13.07.2017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87F9-28F5-48DD-81CC-151EBD4F16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25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F559-5C7F-4EC2-A583-A6EEF4F11522}" type="datetimeFigureOut">
              <a:rPr lang="ru-RU" smtClean="0"/>
              <a:t>13.07.2017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87F9-28F5-48DD-81CC-151EBD4F16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07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F559-5C7F-4EC2-A583-A6EEF4F11522}" type="datetimeFigureOut">
              <a:rPr lang="ru-RU" smtClean="0"/>
              <a:t>13.07.2017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87F9-28F5-48DD-81CC-151EBD4F16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48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F559-5C7F-4EC2-A583-A6EEF4F11522}" type="datetimeFigureOut">
              <a:rPr lang="ru-RU" smtClean="0"/>
              <a:t>13.07.2017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87F9-28F5-48DD-81CC-151EBD4F16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87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F559-5C7F-4EC2-A583-A6EEF4F11522}" type="datetimeFigureOut">
              <a:rPr lang="ru-RU" smtClean="0"/>
              <a:t>13.07.2017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87F9-28F5-48DD-81CC-151EBD4F16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358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F559-5C7F-4EC2-A583-A6EEF4F11522}" type="datetimeFigureOut">
              <a:rPr lang="ru-RU" smtClean="0"/>
              <a:t>13.07.2017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87F9-28F5-48DD-81CC-151EBD4F16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16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F559-5C7F-4EC2-A583-A6EEF4F11522}" type="datetimeFigureOut">
              <a:rPr lang="ru-RU" smtClean="0"/>
              <a:t>13.07.2017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87F9-28F5-48DD-81CC-151EBD4F16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27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F559-5C7F-4EC2-A583-A6EEF4F11522}" type="datetimeFigureOut">
              <a:rPr lang="ru-RU" smtClean="0"/>
              <a:t>13.07.2017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87F9-28F5-48DD-81CC-151EBD4F16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65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91DF559-5C7F-4EC2-A583-A6EEF4F11522}" type="datetimeFigureOut">
              <a:rPr lang="ru-RU" smtClean="0"/>
              <a:t>13.07.2017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B8687F9-28F5-48DD-81CC-151EBD4F16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0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3919078.ngrok.io/mysit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05346" y="-695422"/>
            <a:ext cx="11284527" cy="3386667"/>
          </a:xfrm>
        </p:spPr>
        <p:txBody>
          <a:bodyPr/>
          <a:lstStyle/>
          <a:p>
            <a:r>
              <a:rPr lang="ru-RU" dirty="0" smtClean="0"/>
              <a:t>Система </a:t>
            </a:r>
            <a:r>
              <a:rPr lang="en-US" dirty="0" smtClean="0"/>
              <a:t>“</a:t>
            </a:r>
            <a:r>
              <a:rPr lang="ru-RU" dirty="0" smtClean="0"/>
              <a:t>умная страница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82491" y="3314700"/>
            <a:ext cx="57773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dirty="0" smtClean="0">
                <a:solidFill>
                  <a:schemeClr val="bg1"/>
                </a:solidFill>
              </a:rPr>
              <a:t>Выполнил: студент 2 </a:t>
            </a:r>
            <a:r>
              <a:rPr lang="ru-RU" sz="3200" dirty="0" smtClean="0">
                <a:solidFill>
                  <a:schemeClr val="bg1"/>
                </a:solidFill>
              </a:rPr>
              <a:t>курса</a:t>
            </a:r>
            <a:endParaRPr lang="en-US" sz="3200" dirty="0" smtClean="0">
              <a:solidFill>
                <a:schemeClr val="bg1"/>
              </a:solidFill>
            </a:endParaRPr>
          </a:p>
          <a:p>
            <a:pPr algn="r"/>
            <a:r>
              <a:rPr lang="ru-RU" sz="3200" dirty="0" smtClean="0">
                <a:solidFill>
                  <a:schemeClr val="bg1"/>
                </a:solidFill>
              </a:rPr>
              <a:t>Группы ПМ-1501</a:t>
            </a:r>
            <a:endParaRPr lang="ru-RU" sz="3200" dirty="0" smtClean="0">
              <a:solidFill>
                <a:schemeClr val="bg1"/>
              </a:solidFill>
            </a:endParaRPr>
          </a:p>
          <a:p>
            <a:pPr algn="r"/>
            <a:r>
              <a:rPr lang="ru-RU" sz="3200" dirty="0" smtClean="0">
                <a:solidFill>
                  <a:schemeClr val="bg1"/>
                </a:solidFill>
              </a:rPr>
              <a:t>Фомин Максим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83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286000"/>
            <a:ext cx="8825659" cy="3733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Цель:</a:t>
            </a:r>
          </a:p>
          <a:p>
            <a:r>
              <a:rPr lang="ru-RU" dirty="0"/>
              <a:t>Создать сайт, адаптирующийся под пользователя.</a:t>
            </a:r>
          </a:p>
          <a:p>
            <a:pPr marL="0" indent="0">
              <a:buNone/>
            </a:pPr>
            <a:r>
              <a:rPr lang="ru-RU" dirty="0" smtClean="0"/>
              <a:t>Задачи:</a:t>
            </a:r>
          </a:p>
          <a:p>
            <a:r>
              <a:rPr lang="ru-RU" dirty="0" smtClean="0"/>
              <a:t>Реализовать изменение страницы на основе параметров:</a:t>
            </a:r>
          </a:p>
          <a:p>
            <a:pPr lvl="1">
              <a:buFont typeface="+mj-lt"/>
              <a:buAutoNum type="arabicPeriod"/>
            </a:pPr>
            <a:r>
              <a:rPr lang="ru-RU" dirty="0"/>
              <a:t>Время суток (утро, день, вечер, ночь)</a:t>
            </a:r>
          </a:p>
          <a:p>
            <a:pPr lvl="1">
              <a:buFont typeface="+mj-lt"/>
              <a:buAutoNum type="arabicPeriod"/>
            </a:pPr>
            <a:r>
              <a:rPr lang="ru-RU" dirty="0"/>
              <a:t>Рабочее/не рабочее время</a:t>
            </a:r>
          </a:p>
          <a:p>
            <a:pPr lvl="1">
              <a:buFont typeface="+mj-lt"/>
              <a:buAutoNum type="arabicPeriod"/>
            </a:pPr>
            <a:r>
              <a:rPr lang="ru-RU" dirty="0"/>
              <a:t>Рабочий/не рабочий день</a:t>
            </a:r>
          </a:p>
          <a:p>
            <a:pPr lvl="1">
              <a:buFont typeface="+mj-lt"/>
              <a:buAutoNum type="arabicPeriod"/>
            </a:pPr>
            <a:r>
              <a:rPr lang="ru-RU" dirty="0"/>
              <a:t>Праздник/не праздник</a:t>
            </a:r>
          </a:p>
          <a:p>
            <a:pPr lvl="1">
              <a:buFont typeface="+mj-lt"/>
              <a:buAutoNum type="arabicPeriod"/>
            </a:pPr>
            <a:r>
              <a:rPr lang="ru-RU" dirty="0"/>
              <a:t>Погода (дождь, снег, ясно, пасмурно)</a:t>
            </a:r>
          </a:p>
          <a:p>
            <a:pPr lvl="1">
              <a:buFont typeface="+mj-lt"/>
              <a:buAutoNum type="arabicPeriod"/>
            </a:pPr>
            <a:r>
              <a:rPr lang="ru-RU" dirty="0"/>
              <a:t>Город пользователя</a:t>
            </a:r>
          </a:p>
          <a:p>
            <a:pPr>
              <a:buFont typeface="+mj-lt"/>
              <a:buAutoNum type="arabicPeriod"/>
            </a:pP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680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ru-RU" dirty="0" smtClean="0"/>
              <a:t>зменчивый контент:</a:t>
            </a:r>
          </a:p>
          <a:p>
            <a:pPr lvl="1">
              <a:buFont typeface="+mj-lt"/>
              <a:buAutoNum type="arabicPeriod"/>
            </a:pPr>
            <a:r>
              <a:rPr lang="ru-RU" dirty="0"/>
              <a:t>Фон сайта (картинки, цвета фона)</a:t>
            </a:r>
          </a:p>
          <a:p>
            <a:pPr lvl="1">
              <a:buFont typeface="+mj-lt"/>
              <a:buAutoNum type="arabicPeriod"/>
            </a:pPr>
            <a:r>
              <a:rPr lang="ru-RU" dirty="0"/>
              <a:t>Появляться/исчезать видео</a:t>
            </a:r>
          </a:p>
          <a:p>
            <a:pPr lvl="1">
              <a:buFont typeface="+mj-lt"/>
              <a:buAutoNum type="arabicPeriod"/>
            </a:pPr>
            <a:r>
              <a:rPr lang="ru-RU" dirty="0"/>
              <a:t>Изменяться фраза “Добрый &lt;день/вечер/утро/ночь&gt;”</a:t>
            </a:r>
          </a:p>
          <a:p>
            <a:pPr lvl="1">
              <a:buFont typeface="+mj-lt"/>
              <a:buAutoNum type="arabicPeriod"/>
            </a:pPr>
            <a:r>
              <a:rPr lang="ru-RU" dirty="0"/>
              <a:t>Сообщать об интересных новостях в городе </a:t>
            </a:r>
            <a:r>
              <a:rPr lang="ru-RU" dirty="0" smtClean="0"/>
              <a:t>пользователя</a:t>
            </a:r>
          </a:p>
          <a:p>
            <a:r>
              <a:rPr lang="ru-RU" dirty="0" smtClean="0"/>
              <a:t>Добавить блок самых интересных новостей мира на данный момент и возможность пользователя ставить </a:t>
            </a:r>
            <a:r>
              <a:rPr lang="ru-RU" dirty="0" err="1" smtClean="0"/>
              <a:t>лайк</a:t>
            </a:r>
            <a:r>
              <a:rPr lang="ru-RU" dirty="0" smtClean="0"/>
              <a:t>/</a:t>
            </a:r>
            <a:r>
              <a:rPr lang="ru-RU" dirty="0" err="1" smtClean="0"/>
              <a:t>дизлайк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ru-RU" dirty="0" err="1" smtClean="0"/>
              <a:t>ранжировка</a:t>
            </a:r>
            <a:r>
              <a:rPr lang="ru-RU" dirty="0" smtClean="0"/>
              <a:t> новостей по релевантности)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935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Используемые инструменты:</a:t>
            </a:r>
          </a:p>
          <a:p>
            <a:r>
              <a:rPr lang="ru-RU" dirty="0" smtClean="0"/>
              <a:t>Фреймворк </a:t>
            </a:r>
            <a:r>
              <a:rPr lang="en-US" dirty="0" smtClean="0"/>
              <a:t>Django </a:t>
            </a:r>
            <a:r>
              <a:rPr lang="ru-RU" dirty="0" smtClean="0"/>
              <a:t>на языке </a:t>
            </a:r>
            <a:r>
              <a:rPr lang="en-US" dirty="0"/>
              <a:t>Python (52.7%)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HTML (30.4%)</a:t>
            </a:r>
            <a:endParaRPr lang="en-US" dirty="0" smtClean="0"/>
          </a:p>
          <a:p>
            <a:r>
              <a:rPr lang="en-US" dirty="0"/>
              <a:t>JavaScript (15.7%)</a:t>
            </a:r>
            <a:endParaRPr lang="en-US" dirty="0" smtClean="0"/>
          </a:p>
          <a:p>
            <a:r>
              <a:rPr lang="en-US" dirty="0"/>
              <a:t>CSS (1.2%)</a:t>
            </a:r>
            <a:endParaRPr lang="ru-RU" dirty="0"/>
          </a:p>
        </p:txBody>
      </p:sp>
      <p:graphicFrame>
        <p:nvGraphicFramePr>
          <p:cNvPr id="13" name="Диаграмма 12"/>
          <p:cNvGraphicFramePr/>
          <p:nvPr>
            <p:extLst>
              <p:ext uri="{D42A27DB-BD31-4B8C-83A1-F6EECF244321}">
                <p14:modId xmlns:p14="http://schemas.microsoft.com/office/powerpoint/2010/main" val="2399736790"/>
              </p:ext>
            </p:extLst>
          </p:nvPr>
        </p:nvGraphicFramePr>
        <p:xfrm>
          <a:off x="7003473" y="2188249"/>
          <a:ext cx="3915064" cy="3831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294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0" r="4034"/>
          <a:stretch/>
        </p:blipFill>
        <p:spPr>
          <a:xfrm>
            <a:off x="477982" y="1680632"/>
            <a:ext cx="11222182" cy="5177368"/>
          </a:xfrm>
        </p:spPr>
      </p:pic>
    </p:spTree>
    <p:extLst>
      <p:ext uri="{BB962C8B-B14F-4D97-AF65-F5344CB8AC3E}">
        <p14:creationId xmlns:p14="http://schemas.microsoft.com/office/powerpoint/2010/main" val="3674041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перспективах:</a:t>
            </a:r>
          </a:p>
          <a:p>
            <a:r>
              <a:rPr lang="ru-RU" dirty="0" smtClean="0"/>
              <a:t>сделать регистрацию пользователей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добавить машинное обучение для адаптации сайта к пользователю</a:t>
            </a:r>
          </a:p>
          <a:p>
            <a:r>
              <a:rPr lang="ru-RU" dirty="0"/>
              <a:t>о</a:t>
            </a:r>
            <a:r>
              <a:rPr lang="ru-RU" dirty="0" smtClean="0"/>
              <a:t>птимизировать сайт для просмотра на мобильных устройствах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Перейти на сайт вы можете по ссылке: </a:t>
            </a:r>
            <a:r>
              <a:rPr lang="en-US" dirty="0">
                <a:hlinkClick r:id="rId2"/>
              </a:rPr>
              <a:t>http://e3919078.ngrok.io/mysite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 (</a:t>
            </a:r>
            <a:r>
              <a:rPr lang="en-US" dirty="0" smtClean="0"/>
              <a:t>out of date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Жду </a:t>
            </a:r>
            <a:r>
              <a:rPr lang="ru-RU" dirty="0" smtClean="0"/>
              <a:t>отзывы и пожелания </a:t>
            </a:r>
            <a:r>
              <a:rPr lang="en-US" dirty="0" smtClean="0"/>
              <a:t>;)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3731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60</TotalTime>
  <Words>186</Words>
  <Application>Microsoft Office PowerPoint</Application>
  <PresentationFormat>Широкоэкранный</PresentationFormat>
  <Paragraphs>39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 (конференц-зал)</vt:lpstr>
      <vt:lpstr>Система “умная страница”</vt:lpstr>
      <vt:lpstr>Цели и задачи</vt:lpstr>
      <vt:lpstr>Цели и задачи</vt:lpstr>
      <vt:lpstr>Реализация</vt:lpstr>
      <vt:lpstr>Реализация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“умная страница”</dc:title>
  <dc:creator>Максим Фомин</dc:creator>
  <cp:lastModifiedBy>Максим Фомин</cp:lastModifiedBy>
  <cp:revision>7</cp:revision>
  <dcterms:created xsi:type="dcterms:W3CDTF">2017-06-06T06:34:11Z</dcterms:created>
  <dcterms:modified xsi:type="dcterms:W3CDTF">2017-07-12T23:28:17Z</dcterms:modified>
</cp:coreProperties>
</file>