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4665D-CB5A-4240-9A61-B4CDFBBB5470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EF1720CE-F08C-4573-A871-3FCAA97D3FEA}">
      <dgm:prSet phldrT="[Текст]" custT="1"/>
      <dgm:spPr/>
      <dgm:t>
        <a:bodyPr/>
        <a:lstStyle/>
        <a:p>
          <a:r>
            <a:rPr lang="ru-RU" sz="3200" b="0" i="0" dirty="0" smtClean="0">
              <a:solidFill>
                <a:schemeClr val="tx2"/>
              </a:solidFill>
            </a:rPr>
            <a:t>создать отдельные классы </a:t>
          </a:r>
          <a:r>
            <a:rPr lang="ru-RU" sz="3200" b="1" i="0" dirty="0" smtClean="0">
              <a:solidFill>
                <a:schemeClr val="bg1"/>
              </a:solidFill>
            </a:rPr>
            <a:t>для каждого состояния</a:t>
          </a:r>
          <a:r>
            <a:rPr lang="ru-RU" sz="3200" b="0" i="0" dirty="0" smtClean="0">
              <a:solidFill>
                <a:schemeClr val="tx2"/>
              </a:solidFill>
            </a:rPr>
            <a:t>, в котором может пребывать объект, а затем вынести туда </a:t>
          </a:r>
          <a:r>
            <a:rPr lang="ru-RU" sz="3200" b="1" i="0" dirty="0" smtClean="0">
              <a:solidFill>
                <a:schemeClr val="bg1"/>
              </a:solidFill>
            </a:rPr>
            <a:t>поведения, соответствующие этим состояниям</a:t>
          </a:r>
          <a:endParaRPr lang="ru-RU" sz="3200" b="1" dirty="0">
            <a:solidFill>
              <a:schemeClr val="bg1"/>
            </a:solidFill>
          </a:endParaRPr>
        </a:p>
      </dgm:t>
    </dgm:pt>
    <dgm:pt modelId="{D6144C33-BE52-4381-9F7F-F754A1975B17}" type="parTrans" cxnId="{787D1446-D297-4137-B903-F7C6E530044F}">
      <dgm:prSet/>
      <dgm:spPr/>
      <dgm:t>
        <a:bodyPr/>
        <a:lstStyle/>
        <a:p>
          <a:endParaRPr lang="ru-RU"/>
        </a:p>
      </dgm:t>
    </dgm:pt>
    <dgm:pt modelId="{6C19884D-97A6-40A3-B4BB-18A07D823B70}" type="sibTrans" cxnId="{787D1446-D297-4137-B903-F7C6E530044F}">
      <dgm:prSet/>
      <dgm:spPr/>
      <dgm:t>
        <a:bodyPr/>
        <a:lstStyle/>
        <a:p>
          <a:endParaRPr lang="ru-RU"/>
        </a:p>
      </dgm:t>
    </dgm:pt>
    <dgm:pt modelId="{86CEE6E8-1825-4D90-88E1-E407F059A4A5}">
      <dgm:prSet phldrT="[Текст]"/>
      <dgm:spPr/>
      <dgm:t>
        <a:bodyPr/>
        <a:lstStyle/>
        <a:p>
          <a:r>
            <a:rPr lang="ru-RU" b="0" i="0" dirty="0" smtClean="0"/>
            <a:t>Объект будет содержать </a:t>
          </a:r>
          <a:r>
            <a:rPr lang="ru-RU" b="1" i="0" dirty="0" smtClean="0">
              <a:solidFill>
                <a:schemeClr val="tx2"/>
              </a:solidFill>
            </a:rPr>
            <a:t>ссылку на один из объектов-состояний</a:t>
          </a:r>
          <a:r>
            <a:rPr lang="ru-RU" b="0" i="0" dirty="0" smtClean="0">
              <a:solidFill>
                <a:schemeClr val="tx2"/>
              </a:solidFill>
            </a:rPr>
            <a:t> </a:t>
          </a:r>
          <a:r>
            <a:rPr lang="ru-RU" b="0" i="0" dirty="0" smtClean="0"/>
            <a:t>и делегировать ему работу, зависящую от состояния.</a:t>
          </a:r>
          <a:endParaRPr lang="ru-RU" dirty="0"/>
        </a:p>
      </dgm:t>
    </dgm:pt>
    <dgm:pt modelId="{6493B2E2-DEB5-473D-83FC-44FE3A6497CD}" type="parTrans" cxnId="{D5FC373D-87CE-4A77-AC11-1BD4201DC337}">
      <dgm:prSet/>
      <dgm:spPr/>
      <dgm:t>
        <a:bodyPr/>
        <a:lstStyle/>
        <a:p>
          <a:endParaRPr lang="ru-RU"/>
        </a:p>
      </dgm:t>
    </dgm:pt>
    <dgm:pt modelId="{0F2FED09-C231-4483-B9F7-DDE50FA0805D}" type="sibTrans" cxnId="{D5FC373D-87CE-4A77-AC11-1BD4201DC337}">
      <dgm:prSet/>
      <dgm:spPr/>
      <dgm:t>
        <a:bodyPr/>
        <a:lstStyle/>
        <a:p>
          <a:endParaRPr lang="ru-RU"/>
        </a:p>
      </dgm:t>
    </dgm:pt>
    <dgm:pt modelId="{DF2B311C-98FB-48C7-90A6-6248BC85CD8E}">
      <dgm:prSet phldrT="[Текст]"/>
      <dgm:spPr/>
      <dgm:t>
        <a:bodyPr/>
        <a:lstStyle/>
        <a:p>
          <a:r>
            <a:rPr lang="ru-RU" b="0" i="0" dirty="0" smtClean="0"/>
            <a:t>Объект сможет делегировать работу состоянию, </a:t>
          </a:r>
          <a:r>
            <a:rPr lang="ru-RU" b="1" i="0" dirty="0" smtClean="0">
              <a:solidFill>
                <a:schemeClr val="tx2"/>
              </a:solidFill>
            </a:rPr>
            <a:t>не привязываясь</a:t>
          </a:r>
          <a:r>
            <a:rPr lang="ru-RU" b="0" i="0" dirty="0" smtClean="0"/>
            <a:t> к его классу.</a:t>
          </a:r>
          <a:endParaRPr lang="ru-RU" dirty="0"/>
        </a:p>
      </dgm:t>
    </dgm:pt>
    <dgm:pt modelId="{0D2ADBB1-5990-4B0A-BAAE-3E8C909F6031}" type="parTrans" cxnId="{B08C43AF-07A9-43EC-A57B-0B0212963C48}">
      <dgm:prSet/>
      <dgm:spPr/>
      <dgm:t>
        <a:bodyPr/>
        <a:lstStyle/>
        <a:p>
          <a:endParaRPr lang="ru-RU"/>
        </a:p>
      </dgm:t>
    </dgm:pt>
    <dgm:pt modelId="{F3C6D973-511B-4104-8C8C-59F73DE48DF2}" type="sibTrans" cxnId="{B08C43AF-07A9-43EC-A57B-0B0212963C48}">
      <dgm:prSet/>
      <dgm:spPr/>
      <dgm:t>
        <a:bodyPr/>
        <a:lstStyle/>
        <a:p>
          <a:endParaRPr lang="ru-RU"/>
        </a:p>
      </dgm:t>
    </dgm:pt>
    <dgm:pt modelId="{E102CB11-0541-435F-BE0F-F91C08AB0E6D}">
      <dgm:prSet phldrT="[Текст]"/>
      <dgm:spPr/>
      <dgm:t>
        <a:bodyPr/>
        <a:lstStyle/>
        <a:p>
          <a:r>
            <a:rPr lang="ru-RU" b="0" i="0" dirty="0" smtClean="0"/>
            <a:t>Конкретные состояния могут знать друг о друге и </a:t>
          </a:r>
          <a:r>
            <a:rPr lang="ru-RU" b="1" i="0" dirty="0" smtClean="0">
              <a:solidFill>
                <a:schemeClr val="tx2"/>
              </a:solidFill>
            </a:rPr>
            <a:t>инициировать переходы от одного состояния к другому.</a:t>
          </a:r>
          <a:endParaRPr lang="ru-RU" b="1" dirty="0">
            <a:solidFill>
              <a:schemeClr val="tx2"/>
            </a:solidFill>
          </a:endParaRPr>
        </a:p>
      </dgm:t>
    </dgm:pt>
    <dgm:pt modelId="{8A45497B-94A0-42A5-A39E-CCF09BF58A7D}" type="parTrans" cxnId="{1B2BB4A8-5255-4B35-94CD-469CF663E3D1}">
      <dgm:prSet/>
      <dgm:spPr/>
      <dgm:t>
        <a:bodyPr/>
        <a:lstStyle/>
        <a:p>
          <a:endParaRPr lang="ru-RU"/>
        </a:p>
      </dgm:t>
    </dgm:pt>
    <dgm:pt modelId="{0CEC598D-E633-4A81-8749-E60A9545D27F}" type="sibTrans" cxnId="{1B2BB4A8-5255-4B35-94CD-469CF663E3D1}">
      <dgm:prSet/>
      <dgm:spPr/>
      <dgm:t>
        <a:bodyPr/>
        <a:lstStyle/>
        <a:p>
          <a:endParaRPr lang="ru-RU"/>
        </a:p>
      </dgm:t>
    </dgm:pt>
    <dgm:pt modelId="{4384A985-1807-4E31-A792-A9B145763AC8}" type="pres">
      <dgm:prSet presAssocID="{A154665D-CB5A-4240-9A61-B4CDFBBB547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1DFC85-DD1C-4ADB-AED2-DF571B56F7F6}" type="pres">
      <dgm:prSet presAssocID="{EF1720CE-F08C-4573-A871-3FCAA97D3FEA}" presName="vertOne" presStyleCnt="0"/>
      <dgm:spPr/>
    </dgm:pt>
    <dgm:pt modelId="{C51B0A53-A9AD-4278-9D50-3A48F75FCD66}" type="pres">
      <dgm:prSet presAssocID="{EF1720CE-F08C-4573-A871-3FCAA97D3FEA}" presName="txOne" presStyleLbl="node0" presStyleIdx="0" presStyleCnt="1">
        <dgm:presLayoutVars>
          <dgm:chPref val="3"/>
        </dgm:presLayoutVars>
      </dgm:prSet>
      <dgm:spPr/>
    </dgm:pt>
    <dgm:pt modelId="{E348D30C-F681-45B9-A48E-DB298CAFC375}" type="pres">
      <dgm:prSet presAssocID="{EF1720CE-F08C-4573-A871-3FCAA97D3FEA}" presName="parTransOne" presStyleCnt="0"/>
      <dgm:spPr/>
    </dgm:pt>
    <dgm:pt modelId="{5BFA4C5C-10D3-41DC-A206-6A708B7C9EED}" type="pres">
      <dgm:prSet presAssocID="{EF1720CE-F08C-4573-A871-3FCAA97D3FEA}" presName="horzOne" presStyleCnt="0"/>
      <dgm:spPr/>
    </dgm:pt>
    <dgm:pt modelId="{AEF60C5C-4D43-42E4-9419-3E7477999203}" type="pres">
      <dgm:prSet presAssocID="{86CEE6E8-1825-4D90-88E1-E407F059A4A5}" presName="vertTwo" presStyleCnt="0"/>
      <dgm:spPr/>
    </dgm:pt>
    <dgm:pt modelId="{01A7EA79-848D-4482-A8E9-44A8B4FA7665}" type="pres">
      <dgm:prSet presAssocID="{86CEE6E8-1825-4D90-88E1-E407F059A4A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027FA7-2F93-483B-A242-3014B3950DD2}" type="pres">
      <dgm:prSet presAssocID="{86CEE6E8-1825-4D90-88E1-E407F059A4A5}" presName="horzTwo" presStyleCnt="0"/>
      <dgm:spPr/>
    </dgm:pt>
    <dgm:pt modelId="{B748583A-E881-4E42-A0B8-A8CD1C4448E8}" type="pres">
      <dgm:prSet presAssocID="{0F2FED09-C231-4483-B9F7-DDE50FA0805D}" presName="sibSpaceTwo" presStyleCnt="0"/>
      <dgm:spPr/>
    </dgm:pt>
    <dgm:pt modelId="{DA7249F8-195E-4407-85E6-B5A833DA88E3}" type="pres">
      <dgm:prSet presAssocID="{DF2B311C-98FB-48C7-90A6-6248BC85CD8E}" presName="vertTwo" presStyleCnt="0"/>
      <dgm:spPr/>
    </dgm:pt>
    <dgm:pt modelId="{77BF2345-AB93-4A8C-B5BC-3B52B421411E}" type="pres">
      <dgm:prSet presAssocID="{DF2B311C-98FB-48C7-90A6-6248BC85CD8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953721-09F3-4621-9890-891574ADF01D}" type="pres">
      <dgm:prSet presAssocID="{DF2B311C-98FB-48C7-90A6-6248BC85CD8E}" presName="horzTwo" presStyleCnt="0"/>
      <dgm:spPr/>
    </dgm:pt>
    <dgm:pt modelId="{4AF7119E-0FB7-4881-88AA-07FFD77BD54C}" type="pres">
      <dgm:prSet presAssocID="{F3C6D973-511B-4104-8C8C-59F73DE48DF2}" presName="sibSpaceTwo" presStyleCnt="0"/>
      <dgm:spPr/>
    </dgm:pt>
    <dgm:pt modelId="{43A62BE0-D183-4AB6-A395-C9DF64A99BE2}" type="pres">
      <dgm:prSet presAssocID="{E102CB11-0541-435F-BE0F-F91C08AB0E6D}" presName="vertTwo" presStyleCnt="0"/>
      <dgm:spPr/>
    </dgm:pt>
    <dgm:pt modelId="{3B295EA1-927A-44FA-AB8B-892A175C0E40}" type="pres">
      <dgm:prSet presAssocID="{E102CB11-0541-435F-BE0F-F91C08AB0E6D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81FA741-44BE-4E09-8CDA-A1520C723008}" type="pres">
      <dgm:prSet presAssocID="{E102CB11-0541-435F-BE0F-F91C08AB0E6D}" presName="horzTwo" presStyleCnt="0"/>
      <dgm:spPr/>
    </dgm:pt>
  </dgm:ptLst>
  <dgm:cxnLst>
    <dgm:cxn modelId="{7EC8ACA5-51E7-4F4A-B3B2-57ABDB3C7CE5}" type="presOf" srcId="{86CEE6E8-1825-4D90-88E1-E407F059A4A5}" destId="{01A7EA79-848D-4482-A8E9-44A8B4FA7665}" srcOrd="0" destOrd="0" presId="urn:microsoft.com/office/officeart/2005/8/layout/hierarchy4"/>
    <dgm:cxn modelId="{64D1046A-0147-4CBF-A6BE-BDE9AA7993CD}" type="presOf" srcId="{E102CB11-0541-435F-BE0F-F91C08AB0E6D}" destId="{3B295EA1-927A-44FA-AB8B-892A175C0E40}" srcOrd="0" destOrd="0" presId="urn:microsoft.com/office/officeart/2005/8/layout/hierarchy4"/>
    <dgm:cxn modelId="{787D1446-D297-4137-B903-F7C6E530044F}" srcId="{A154665D-CB5A-4240-9A61-B4CDFBBB5470}" destId="{EF1720CE-F08C-4573-A871-3FCAA97D3FEA}" srcOrd="0" destOrd="0" parTransId="{D6144C33-BE52-4381-9F7F-F754A1975B17}" sibTransId="{6C19884D-97A6-40A3-B4BB-18A07D823B70}"/>
    <dgm:cxn modelId="{D5FC373D-87CE-4A77-AC11-1BD4201DC337}" srcId="{EF1720CE-F08C-4573-A871-3FCAA97D3FEA}" destId="{86CEE6E8-1825-4D90-88E1-E407F059A4A5}" srcOrd="0" destOrd="0" parTransId="{6493B2E2-DEB5-473D-83FC-44FE3A6497CD}" sibTransId="{0F2FED09-C231-4483-B9F7-DDE50FA0805D}"/>
    <dgm:cxn modelId="{1B2BB4A8-5255-4B35-94CD-469CF663E3D1}" srcId="{EF1720CE-F08C-4573-A871-3FCAA97D3FEA}" destId="{E102CB11-0541-435F-BE0F-F91C08AB0E6D}" srcOrd="2" destOrd="0" parTransId="{8A45497B-94A0-42A5-A39E-CCF09BF58A7D}" sibTransId="{0CEC598D-E633-4A81-8749-E60A9545D27F}"/>
    <dgm:cxn modelId="{E75CF15E-8152-4AC8-922C-2F6594060245}" type="presOf" srcId="{A154665D-CB5A-4240-9A61-B4CDFBBB5470}" destId="{4384A985-1807-4E31-A792-A9B145763AC8}" srcOrd="0" destOrd="0" presId="urn:microsoft.com/office/officeart/2005/8/layout/hierarchy4"/>
    <dgm:cxn modelId="{B08C43AF-07A9-43EC-A57B-0B0212963C48}" srcId="{EF1720CE-F08C-4573-A871-3FCAA97D3FEA}" destId="{DF2B311C-98FB-48C7-90A6-6248BC85CD8E}" srcOrd="1" destOrd="0" parTransId="{0D2ADBB1-5990-4B0A-BAAE-3E8C909F6031}" sibTransId="{F3C6D973-511B-4104-8C8C-59F73DE48DF2}"/>
    <dgm:cxn modelId="{84DA9A2A-B306-4561-8196-51F1369B86F6}" type="presOf" srcId="{DF2B311C-98FB-48C7-90A6-6248BC85CD8E}" destId="{77BF2345-AB93-4A8C-B5BC-3B52B421411E}" srcOrd="0" destOrd="0" presId="urn:microsoft.com/office/officeart/2005/8/layout/hierarchy4"/>
    <dgm:cxn modelId="{45BB8180-E56F-4F8A-8D4F-1C8D81B20EB9}" type="presOf" srcId="{EF1720CE-F08C-4573-A871-3FCAA97D3FEA}" destId="{C51B0A53-A9AD-4278-9D50-3A48F75FCD66}" srcOrd="0" destOrd="0" presId="urn:microsoft.com/office/officeart/2005/8/layout/hierarchy4"/>
    <dgm:cxn modelId="{7D821B0B-AD4C-4494-9551-E868CF197475}" type="presParOf" srcId="{4384A985-1807-4E31-A792-A9B145763AC8}" destId="{B31DFC85-DD1C-4ADB-AED2-DF571B56F7F6}" srcOrd="0" destOrd="0" presId="urn:microsoft.com/office/officeart/2005/8/layout/hierarchy4"/>
    <dgm:cxn modelId="{FFD2BF19-8ABA-470F-945A-DE2F1FDF3BCE}" type="presParOf" srcId="{B31DFC85-DD1C-4ADB-AED2-DF571B56F7F6}" destId="{C51B0A53-A9AD-4278-9D50-3A48F75FCD66}" srcOrd="0" destOrd="0" presId="urn:microsoft.com/office/officeart/2005/8/layout/hierarchy4"/>
    <dgm:cxn modelId="{774C3160-26AA-45B6-B681-2B483B321ABD}" type="presParOf" srcId="{B31DFC85-DD1C-4ADB-AED2-DF571B56F7F6}" destId="{E348D30C-F681-45B9-A48E-DB298CAFC375}" srcOrd="1" destOrd="0" presId="urn:microsoft.com/office/officeart/2005/8/layout/hierarchy4"/>
    <dgm:cxn modelId="{34851A17-04C5-4185-B635-90472CF0B7C9}" type="presParOf" srcId="{B31DFC85-DD1C-4ADB-AED2-DF571B56F7F6}" destId="{5BFA4C5C-10D3-41DC-A206-6A708B7C9EED}" srcOrd="2" destOrd="0" presId="urn:microsoft.com/office/officeart/2005/8/layout/hierarchy4"/>
    <dgm:cxn modelId="{42700D4B-7D0B-429C-B350-BEC4D35966FF}" type="presParOf" srcId="{5BFA4C5C-10D3-41DC-A206-6A708B7C9EED}" destId="{AEF60C5C-4D43-42E4-9419-3E7477999203}" srcOrd="0" destOrd="0" presId="urn:microsoft.com/office/officeart/2005/8/layout/hierarchy4"/>
    <dgm:cxn modelId="{2B1118EC-C51C-4D25-A4C1-053188015118}" type="presParOf" srcId="{AEF60C5C-4D43-42E4-9419-3E7477999203}" destId="{01A7EA79-848D-4482-A8E9-44A8B4FA7665}" srcOrd="0" destOrd="0" presId="urn:microsoft.com/office/officeart/2005/8/layout/hierarchy4"/>
    <dgm:cxn modelId="{B987F5C2-8CEA-486B-B8B8-4BCD9E557D05}" type="presParOf" srcId="{AEF60C5C-4D43-42E4-9419-3E7477999203}" destId="{12027FA7-2F93-483B-A242-3014B3950DD2}" srcOrd="1" destOrd="0" presId="urn:microsoft.com/office/officeart/2005/8/layout/hierarchy4"/>
    <dgm:cxn modelId="{375A93FB-F302-4AC1-AAAB-0100CC088346}" type="presParOf" srcId="{5BFA4C5C-10D3-41DC-A206-6A708B7C9EED}" destId="{B748583A-E881-4E42-A0B8-A8CD1C4448E8}" srcOrd="1" destOrd="0" presId="urn:microsoft.com/office/officeart/2005/8/layout/hierarchy4"/>
    <dgm:cxn modelId="{72716E3F-00EC-426B-BE42-CBA63A8B289A}" type="presParOf" srcId="{5BFA4C5C-10D3-41DC-A206-6A708B7C9EED}" destId="{DA7249F8-195E-4407-85E6-B5A833DA88E3}" srcOrd="2" destOrd="0" presId="urn:microsoft.com/office/officeart/2005/8/layout/hierarchy4"/>
    <dgm:cxn modelId="{D6F1D8C4-2711-49C8-A89B-05C27069D0AE}" type="presParOf" srcId="{DA7249F8-195E-4407-85E6-B5A833DA88E3}" destId="{77BF2345-AB93-4A8C-B5BC-3B52B421411E}" srcOrd="0" destOrd="0" presId="urn:microsoft.com/office/officeart/2005/8/layout/hierarchy4"/>
    <dgm:cxn modelId="{E3E0A870-D63E-4C62-B8B4-BB71736A6E88}" type="presParOf" srcId="{DA7249F8-195E-4407-85E6-B5A833DA88E3}" destId="{37953721-09F3-4621-9890-891574ADF01D}" srcOrd="1" destOrd="0" presId="urn:microsoft.com/office/officeart/2005/8/layout/hierarchy4"/>
    <dgm:cxn modelId="{7AA181D6-9750-4A1E-948A-E6DCF7944659}" type="presParOf" srcId="{5BFA4C5C-10D3-41DC-A206-6A708B7C9EED}" destId="{4AF7119E-0FB7-4881-88AA-07FFD77BD54C}" srcOrd="3" destOrd="0" presId="urn:microsoft.com/office/officeart/2005/8/layout/hierarchy4"/>
    <dgm:cxn modelId="{514DD0BF-C097-4897-9CEC-C07F0245F676}" type="presParOf" srcId="{5BFA4C5C-10D3-41DC-A206-6A708B7C9EED}" destId="{43A62BE0-D183-4AB6-A395-C9DF64A99BE2}" srcOrd="4" destOrd="0" presId="urn:microsoft.com/office/officeart/2005/8/layout/hierarchy4"/>
    <dgm:cxn modelId="{404DFB9A-87A4-4040-A83C-D9F59B720038}" type="presParOf" srcId="{43A62BE0-D183-4AB6-A395-C9DF64A99BE2}" destId="{3B295EA1-927A-44FA-AB8B-892A175C0E40}" srcOrd="0" destOrd="0" presId="urn:microsoft.com/office/officeart/2005/8/layout/hierarchy4"/>
    <dgm:cxn modelId="{04C1F675-B6F6-4E6B-B486-1682CE2512DF}" type="presParOf" srcId="{43A62BE0-D183-4AB6-A395-C9DF64A99BE2}" destId="{181FA741-44BE-4E09-8CDA-A1520C72300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20E890-24E8-4E73-B42E-AEEF105942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3D2EBA1-CCE2-4753-8EAA-704D90E39BA1}">
      <dgm:prSet phldrT="[Текст]" custT="1"/>
      <dgm:spPr/>
      <dgm:t>
        <a:bodyPr/>
        <a:lstStyle/>
        <a:p>
          <a:r>
            <a:rPr lang="ru-RU" sz="3200" b="1" i="0" dirty="0" smtClean="0"/>
            <a:t>Когда у вас есть объект, поведение которого кардинально меняется в зависимости от внутреннего состояния, причём типов состояний много, и их код часто меняется.</a:t>
          </a:r>
          <a:endParaRPr lang="ru-RU" sz="3200" dirty="0"/>
        </a:p>
      </dgm:t>
    </dgm:pt>
    <dgm:pt modelId="{A2A478CB-57B1-456B-8696-C9FD4A38BD9E}" type="parTrans" cxnId="{ADF98B03-B987-4755-8C7C-08E2274746A4}">
      <dgm:prSet/>
      <dgm:spPr/>
      <dgm:t>
        <a:bodyPr/>
        <a:lstStyle/>
        <a:p>
          <a:endParaRPr lang="ru-RU"/>
        </a:p>
      </dgm:t>
    </dgm:pt>
    <dgm:pt modelId="{3432C738-8233-4C2B-9A08-1FABF642DFDD}" type="sibTrans" cxnId="{ADF98B03-B987-4755-8C7C-08E2274746A4}">
      <dgm:prSet/>
      <dgm:spPr/>
      <dgm:t>
        <a:bodyPr/>
        <a:lstStyle/>
        <a:p>
          <a:endParaRPr lang="ru-RU"/>
        </a:p>
      </dgm:t>
    </dgm:pt>
    <dgm:pt modelId="{3DF5F737-2866-4745-B6E2-79FE574B5EC9}">
      <dgm:prSet phldrT="[Текст]" custT="1"/>
      <dgm:spPr>
        <a:solidFill>
          <a:schemeClr val="accent2"/>
        </a:solidFill>
      </dgm:spPr>
      <dgm:t>
        <a:bodyPr/>
        <a:lstStyle/>
        <a:p>
          <a:r>
            <a:rPr lang="ru-RU" sz="3200" b="1" i="0" dirty="0" smtClean="0"/>
            <a:t>Когда код класса содержит множество больших, похожих друг на друга, условных операторов, которые выбирают поведения в зависимости от текущих значений полей класса.</a:t>
          </a:r>
          <a:endParaRPr lang="ru-RU" sz="3200" dirty="0"/>
        </a:p>
      </dgm:t>
    </dgm:pt>
    <dgm:pt modelId="{F8B48712-E798-4497-AAC1-2E9D058FBD14}" type="parTrans" cxnId="{9CC2FAF2-C2A7-4EFA-86A5-A81E06531360}">
      <dgm:prSet/>
      <dgm:spPr/>
      <dgm:t>
        <a:bodyPr/>
        <a:lstStyle/>
        <a:p>
          <a:endParaRPr lang="ru-RU"/>
        </a:p>
      </dgm:t>
    </dgm:pt>
    <dgm:pt modelId="{28CF8166-4EC9-47C1-B7C2-BA4B2BACBF50}" type="sibTrans" cxnId="{9CC2FAF2-C2A7-4EFA-86A5-A81E06531360}">
      <dgm:prSet/>
      <dgm:spPr/>
      <dgm:t>
        <a:bodyPr/>
        <a:lstStyle/>
        <a:p>
          <a:endParaRPr lang="ru-RU"/>
        </a:p>
      </dgm:t>
    </dgm:pt>
    <dgm:pt modelId="{25DDF659-809E-4AF5-A451-FE682E6C56AB}" type="pres">
      <dgm:prSet presAssocID="{FE20E890-24E8-4E73-B42E-AEEF1059420B}" presName="linear" presStyleCnt="0">
        <dgm:presLayoutVars>
          <dgm:animLvl val="lvl"/>
          <dgm:resizeHandles val="exact"/>
        </dgm:presLayoutVars>
      </dgm:prSet>
      <dgm:spPr/>
    </dgm:pt>
    <dgm:pt modelId="{E8FC252C-BAD5-493E-A89D-E1BE5B3E3C7E}" type="pres">
      <dgm:prSet presAssocID="{23D2EBA1-CCE2-4753-8EAA-704D90E39BA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33B928-273E-40BE-B3C7-EA1D3F788E10}" type="pres">
      <dgm:prSet presAssocID="{3432C738-8233-4C2B-9A08-1FABF642DFDD}" presName="spacer" presStyleCnt="0"/>
      <dgm:spPr/>
    </dgm:pt>
    <dgm:pt modelId="{095A6CB0-66BB-42EF-9205-E62E7DBF8F5C}" type="pres">
      <dgm:prSet presAssocID="{3DF5F737-2866-4745-B6E2-79FE574B5EC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DF98B03-B987-4755-8C7C-08E2274746A4}" srcId="{FE20E890-24E8-4E73-B42E-AEEF1059420B}" destId="{23D2EBA1-CCE2-4753-8EAA-704D90E39BA1}" srcOrd="0" destOrd="0" parTransId="{A2A478CB-57B1-456B-8696-C9FD4A38BD9E}" sibTransId="{3432C738-8233-4C2B-9A08-1FABF642DFDD}"/>
    <dgm:cxn modelId="{9F4C5EF1-A79E-4B52-9829-4DF88EA57C71}" type="presOf" srcId="{23D2EBA1-CCE2-4753-8EAA-704D90E39BA1}" destId="{E8FC252C-BAD5-493E-A89D-E1BE5B3E3C7E}" srcOrd="0" destOrd="0" presId="urn:microsoft.com/office/officeart/2005/8/layout/vList2"/>
    <dgm:cxn modelId="{9CC2FAF2-C2A7-4EFA-86A5-A81E06531360}" srcId="{FE20E890-24E8-4E73-B42E-AEEF1059420B}" destId="{3DF5F737-2866-4745-B6E2-79FE574B5EC9}" srcOrd="1" destOrd="0" parTransId="{F8B48712-E798-4497-AAC1-2E9D058FBD14}" sibTransId="{28CF8166-4EC9-47C1-B7C2-BA4B2BACBF50}"/>
    <dgm:cxn modelId="{4B3531F2-AEF5-43D9-843A-AB663BFB2B4A}" type="presOf" srcId="{FE20E890-24E8-4E73-B42E-AEEF1059420B}" destId="{25DDF659-809E-4AF5-A451-FE682E6C56AB}" srcOrd="0" destOrd="0" presId="urn:microsoft.com/office/officeart/2005/8/layout/vList2"/>
    <dgm:cxn modelId="{2BAF4839-0FC0-4E58-9AE2-166EA09D90BE}" type="presOf" srcId="{3DF5F737-2866-4745-B6E2-79FE574B5EC9}" destId="{095A6CB0-66BB-42EF-9205-E62E7DBF8F5C}" srcOrd="0" destOrd="0" presId="urn:microsoft.com/office/officeart/2005/8/layout/vList2"/>
    <dgm:cxn modelId="{93509074-4F7F-4E9D-803B-4D88C0CA95B4}" type="presParOf" srcId="{25DDF659-809E-4AF5-A451-FE682E6C56AB}" destId="{E8FC252C-BAD5-493E-A89D-E1BE5B3E3C7E}" srcOrd="0" destOrd="0" presId="urn:microsoft.com/office/officeart/2005/8/layout/vList2"/>
    <dgm:cxn modelId="{E71553DA-659A-409B-B0ED-10416705AD44}" type="presParOf" srcId="{25DDF659-809E-4AF5-A451-FE682E6C56AB}" destId="{4C33B928-273E-40BE-B3C7-EA1D3F788E10}" srcOrd="1" destOrd="0" presId="urn:microsoft.com/office/officeart/2005/8/layout/vList2"/>
    <dgm:cxn modelId="{62D3D171-59A3-48D6-B52D-4D8951E530EA}" type="presParOf" srcId="{25DDF659-809E-4AF5-A451-FE682E6C56AB}" destId="{095A6CB0-66BB-42EF-9205-E62E7DBF8F5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DC0BB1-6043-428D-9467-BA82AE541EB9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3334ADAF-1157-48E2-A15F-614A3C35448A}">
      <dgm:prSet phldrT="[Текст]" custT="1"/>
      <dgm:spPr/>
      <dgm:t>
        <a:bodyPr/>
        <a:lstStyle/>
        <a:p>
          <a:r>
            <a:rPr lang="ru-RU" sz="2800" b="1" i="0" dirty="0" smtClean="0">
              <a:solidFill>
                <a:schemeClr val="tx1"/>
              </a:solidFill>
            </a:rPr>
            <a:t>Определитесь с классом, который будет играть роль контекста.</a:t>
          </a:r>
          <a:endParaRPr lang="ru-RU" sz="2800" b="1" dirty="0">
            <a:solidFill>
              <a:schemeClr val="tx1"/>
            </a:solidFill>
          </a:endParaRPr>
        </a:p>
      </dgm:t>
    </dgm:pt>
    <dgm:pt modelId="{657A3E0A-F953-4F88-8941-337C7218D91D}" type="parTrans" cxnId="{FC50631C-61ED-4FA8-9584-08972CF2B9CC}">
      <dgm:prSet/>
      <dgm:spPr/>
      <dgm:t>
        <a:bodyPr/>
        <a:lstStyle/>
        <a:p>
          <a:endParaRPr lang="ru-RU"/>
        </a:p>
      </dgm:t>
    </dgm:pt>
    <dgm:pt modelId="{3B63E4A3-06AC-48EB-A3BA-30F8A6282FD1}" type="sibTrans" cxnId="{FC50631C-61ED-4FA8-9584-08972CF2B9CC}">
      <dgm:prSet/>
      <dgm:spPr/>
      <dgm:t>
        <a:bodyPr/>
        <a:lstStyle/>
        <a:p>
          <a:endParaRPr lang="ru-RU"/>
        </a:p>
      </dgm:t>
    </dgm:pt>
    <dgm:pt modelId="{DD02D9C3-A423-4D13-968C-C39FDFA47955}">
      <dgm:prSet phldrT="[Текст]" custT="1"/>
      <dgm:spPr/>
      <dgm:t>
        <a:bodyPr/>
        <a:lstStyle/>
        <a:p>
          <a:r>
            <a:rPr lang="ru-RU" sz="2800" b="1" i="0" dirty="0" smtClean="0">
              <a:solidFill>
                <a:schemeClr val="tx1"/>
              </a:solidFill>
            </a:rPr>
            <a:t>Создайте общий интерфейс состояний.</a:t>
          </a:r>
          <a:endParaRPr lang="ru-RU" sz="2800" b="1" dirty="0">
            <a:solidFill>
              <a:schemeClr val="tx1"/>
            </a:solidFill>
          </a:endParaRPr>
        </a:p>
      </dgm:t>
    </dgm:pt>
    <dgm:pt modelId="{EE0F486A-B005-4B9D-9D7D-EDF6255B027E}" type="parTrans" cxnId="{1CDCE068-E09B-4812-BB29-268D2AB387F8}">
      <dgm:prSet/>
      <dgm:spPr/>
      <dgm:t>
        <a:bodyPr/>
        <a:lstStyle/>
        <a:p>
          <a:endParaRPr lang="ru-RU"/>
        </a:p>
      </dgm:t>
    </dgm:pt>
    <dgm:pt modelId="{3F4FC5D5-B98F-45E5-B2C1-440C9CD4EB9D}" type="sibTrans" cxnId="{1CDCE068-E09B-4812-BB29-268D2AB387F8}">
      <dgm:prSet/>
      <dgm:spPr/>
      <dgm:t>
        <a:bodyPr/>
        <a:lstStyle/>
        <a:p>
          <a:endParaRPr lang="ru-RU"/>
        </a:p>
      </dgm:t>
    </dgm:pt>
    <dgm:pt modelId="{DC3EE201-064E-4A47-B13F-F43BF251D90A}">
      <dgm:prSet phldrT="[Текст]" custT="1"/>
      <dgm:spPr/>
      <dgm:t>
        <a:bodyPr/>
        <a:lstStyle/>
        <a:p>
          <a:r>
            <a:rPr lang="ru-RU" sz="2800" b="1" i="0" dirty="0" smtClean="0">
              <a:solidFill>
                <a:schemeClr val="tx1"/>
              </a:solidFill>
            </a:rPr>
            <a:t>Для каждого фактического состояния создайте класс, реализующий интерфейс состояния. </a:t>
          </a:r>
          <a:endParaRPr lang="ru-RU" sz="2800" b="1" dirty="0">
            <a:solidFill>
              <a:schemeClr val="tx1"/>
            </a:solidFill>
          </a:endParaRPr>
        </a:p>
      </dgm:t>
    </dgm:pt>
    <dgm:pt modelId="{370524C5-55C7-4920-A384-7A44C8BCB752}" type="parTrans" cxnId="{62B564D4-87A1-4D78-BDB8-B064864B3356}">
      <dgm:prSet/>
      <dgm:spPr/>
      <dgm:t>
        <a:bodyPr/>
        <a:lstStyle/>
        <a:p>
          <a:endParaRPr lang="ru-RU"/>
        </a:p>
      </dgm:t>
    </dgm:pt>
    <dgm:pt modelId="{42CAA0BF-2A07-4723-AD1B-CD76E12D5DBD}" type="sibTrans" cxnId="{62B564D4-87A1-4D78-BDB8-B064864B3356}">
      <dgm:prSet/>
      <dgm:spPr/>
      <dgm:t>
        <a:bodyPr/>
        <a:lstStyle/>
        <a:p>
          <a:endParaRPr lang="ru-RU"/>
        </a:p>
      </dgm:t>
    </dgm:pt>
    <dgm:pt modelId="{EAFE0ADD-AB9C-4CA2-8D39-80D3CC3DCC2E}">
      <dgm:prSet phldrT="[Текст]" custT="1"/>
      <dgm:spPr/>
      <dgm:t>
        <a:bodyPr/>
        <a:lstStyle/>
        <a:p>
          <a:r>
            <a:rPr lang="ru-RU" sz="2800" b="1" i="0" dirty="0" smtClean="0">
              <a:solidFill>
                <a:schemeClr val="tx1"/>
              </a:solidFill>
            </a:rPr>
            <a:t>Создайте в контексте поле для хранения объектов-состояний, а также публичный метод для изменения значения этого поля.</a:t>
          </a:r>
        </a:p>
        <a:p>
          <a:endParaRPr lang="ru-RU" sz="700" dirty="0"/>
        </a:p>
      </dgm:t>
    </dgm:pt>
    <dgm:pt modelId="{B5FD8FDB-2112-44AB-9041-BA881A764561}" type="parTrans" cxnId="{EC913889-475D-4964-BB6E-6E04A573D879}">
      <dgm:prSet/>
      <dgm:spPr/>
      <dgm:t>
        <a:bodyPr/>
        <a:lstStyle/>
        <a:p>
          <a:endParaRPr lang="ru-RU"/>
        </a:p>
      </dgm:t>
    </dgm:pt>
    <dgm:pt modelId="{536545F3-F98B-4E07-B13B-F604D563CC9A}" type="sibTrans" cxnId="{EC913889-475D-4964-BB6E-6E04A573D879}">
      <dgm:prSet/>
      <dgm:spPr/>
      <dgm:t>
        <a:bodyPr/>
        <a:lstStyle/>
        <a:p>
          <a:endParaRPr lang="ru-RU"/>
        </a:p>
      </dgm:t>
    </dgm:pt>
    <dgm:pt modelId="{A6480516-BB69-4FD2-B6E6-2F49DF36F858}">
      <dgm:prSet phldrT="[Текст]" custT="1"/>
      <dgm:spPr/>
      <dgm:t>
        <a:bodyPr/>
        <a:lstStyle/>
        <a:p>
          <a:r>
            <a:rPr lang="ru-RU" sz="2800" b="1" i="0" dirty="0" smtClean="0">
              <a:solidFill>
                <a:schemeClr val="tx1"/>
              </a:solidFill>
            </a:rPr>
            <a:t>Замените старые методы на вызовы соответствующих методов объекта-состояния</a:t>
          </a:r>
          <a:endParaRPr lang="ru-RU" sz="2800" b="1" dirty="0">
            <a:solidFill>
              <a:schemeClr val="tx1"/>
            </a:solidFill>
          </a:endParaRPr>
        </a:p>
      </dgm:t>
    </dgm:pt>
    <dgm:pt modelId="{B716E222-C2C8-442D-9F5E-023090758D86}" type="parTrans" cxnId="{6CBC88F9-CA71-4507-8B62-74A7DD81BD29}">
      <dgm:prSet/>
      <dgm:spPr/>
      <dgm:t>
        <a:bodyPr/>
        <a:lstStyle/>
        <a:p>
          <a:endParaRPr lang="ru-RU"/>
        </a:p>
      </dgm:t>
    </dgm:pt>
    <dgm:pt modelId="{34F9B7D4-CD04-4297-AD5D-8585C1A815E3}" type="sibTrans" cxnId="{6CBC88F9-CA71-4507-8B62-74A7DD81BD29}">
      <dgm:prSet/>
      <dgm:spPr/>
      <dgm:t>
        <a:bodyPr/>
        <a:lstStyle/>
        <a:p>
          <a:endParaRPr lang="ru-RU"/>
        </a:p>
      </dgm:t>
    </dgm:pt>
    <dgm:pt modelId="{C2DC45B0-2076-4D78-9E43-D3804452A8A9}">
      <dgm:prSet custT="1"/>
      <dgm:spPr/>
      <dgm:t>
        <a:bodyPr/>
        <a:lstStyle/>
        <a:p>
          <a:r>
            <a:rPr lang="ru-RU" sz="2800" b="1" dirty="0" smtClean="0">
              <a:solidFill>
                <a:schemeClr val="tx1"/>
              </a:solidFill>
            </a:rPr>
            <a:t>Переключайте состояния либо внутри контекста, либо внутри состояния</a:t>
          </a:r>
          <a:endParaRPr lang="ru-RU" sz="2800" b="1" dirty="0">
            <a:solidFill>
              <a:schemeClr val="tx1"/>
            </a:solidFill>
          </a:endParaRPr>
        </a:p>
      </dgm:t>
    </dgm:pt>
    <dgm:pt modelId="{53EF1B21-4EFF-4E3F-905E-AB406B7AFBC7}" type="parTrans" cxnId="{EA677928-56CB-4C96-8443-4C26DEF2289A}">
      <dgm:prSet/>
      <dgm:spPr/>
      <dgm:t>
        <a:bodyPr/>
        <a:lstStyle/>
        <a:p>
          <a:endParaRPr lang="ru-RU"/>
        </a:p>
      </dgm:t>
    </dgm:pt>
    <dgm:pt modelId="{9DF27A80-5041-4B4A-A47C-8A327D80157F}" type="sibTrans" cxnId="{EA677928-56CB-4C96-8443-4C26DEF2289A}">
      <dgm:prSet/>
      <dgm:spPr/>
      <dgm:t>
        <a:bodyPr/>
        <a:lstStyle/>
        <a:p>
          <a:endParaRPr lang="ru-RU"/>
        </a:p>
      </dgm:t>
    </dgm:pt>
    <dgm:pt modelId="{E9F52F28-9B8B-46F4-A203-B515FB01CC91}" type="pres">
      <dgm:prSet presAssocID="{96DC0BB1-6043-428D-9467-BA82AE541EB9}" presName="diagram" presStyleCnt="0">
        <dgm:presLayoutVars>
          <dgm:dir/>
          <dgm:resizeHandles val="exact"/>
        </dgm:presLayoutVars>
      </dgm:prSet>
      <dgm:spPr/>
    </dgm:pt>
    <dgm:pt modelId="{B8ABBC5A-18A3-41B0-8008-8F175529FB0B}" type="pres">
      <dgm:prSet presAssocID="{3334ADAF-1157-48E2-A15F-614A3C35448A}" presName="node" presStyleLbl="node1" presStyleIdx="0" presStyleCnt="6" custScaleX="277570" custScaleY="30852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FEFE8E-F151-4BB6-9DE6-FC5479521E34}" type="pres">
      <dgm:prSet presAssocID="{3B63E4A3-06AC-48EB-A3BA-30F8A6282FD1}" presName="sibTrans" presStyleLbl="sibTrans2D1" presStyleIdx="0" presStyleCnt="5"/>
      <dgm:spPr/>
    </dgm:pt>
    <dgm:pt modelId="{909CE34B-7FDD-4011-8195-054351B88B82}" type="pres">
      <dgm:prSet presAssocID="{3B63E4A3-06AC-48EB-A3BA-30F8A6282FD1}" presName="connectorText" presStyleLbl="sibTrans2D1" presStyleIdx="0" presStyleCnt="5"/>
      <dgm:spPr/>
    </dgm:pt>
    <dgm:pt modelId="{74F34121-29D6-4591-8BF3-2097C425BA8E}" type="pres">
      <dgm:prSet presAssocID="{DD02D9C3-A423-4D13-968C-C39FDFA47955}" presName="node" presStyleLbl="node1" presStyleIdx="1" presStyleCnt="6" custScaleX="197478" custScaleY="29369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C0108-7495-4A1A-B821-9569EB01BFB2}" type="pres">
      <dgm:prSet presAssocID="{3F4FC5D5-B98F-45E5-B2C1-440C9CD4EB9D}" presName="sibTrans" presStyleLbl="sibTrans2D1" presStyleIdx="1" presStyleCnt="5"/>
      <dgm:spPr/>
    </dgm:pt>
    <dgm:pt modelId="{099CED5A-46CC-416C-AF0B-EA26B864D7B9}" type="pres">
      <dgm:prSet presAssocID="{3F4FC5D5-B98F-45E5-B2C1-440C9CD4EB9D}" presName="connectorText" presStyleLbl="sibTrans2D1" presStyleIdx="1" presStyleCnt="5"/>
      <dgm:spPr/>
    </dgm:pt>
    <dgm:pt modelId="{E8FF8A29-BE0D-415F-BB11-F8BF64E07303}" type="pres">
      <dgm:prSet presAssocID="{DC3EE201-064E-4A47-B13F-F43BF251D90A}" presName="node" presStyleLbl="node1" presStyleIdx="2" presStyleCnt="6" custScaleX="431280" custScaleY="29505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DBA15C-D478-4F40-B3D2-33D306172475}" type="pres">
      <dgm:prSet presAssocID="{42CAA0BF-2A07-4723-AD1B-CD76E12D5DBD}" presName="sibTrans" presStyleLbl="sibTrans2D1" presStyleIdx="2" presStyleCnt="5"/>
      <dgm:spPr/>
    </dgm:pt>
    <dgm:pt modelId="{5E546536-1077-4B5E-B82C-EE29CCB868B7}" type="pres">
      <dgm:prSet presAssocID="{42CAA0BF-2A07-4723-AD1B-CD76E12D5DBD}" presName="connectorText" presStyleLbl="sibTrans2D1" presStyleIdx="2" presStyleCnt="5"/>
      <dgm:spPr/>
    </dgm:pt>
    <dgm:pt modelId="{E61416F9-C16C-4856-97D6-14858AB53627}" type="pres">
      <dgm:prSet presAssocID="{EAFE0ADD-AB9C-4CA2-8D39-80D3CC3DCC2E}" presName="node" presStyleLbl="node1" presStyleIdx="3" presStyleCnt="6" custScaleX="404716" custScaleY="47927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7CF042-8ADF-4F5F-BD35-D9D1F2EE3250}" type="pres">
      <dgm:prSet presAssocID="{536545F3-F98B-4E07-B13B-F604D563CC9A}" presName="sibTrans" presStyleLbl="sibTrans2D1" presStyleIdx="3" presStyleCnt="5"/>
      <dgm:spPr/>
    </dgm:pt>
    <dgm:pt modelId="{65FA20F8-D9CE-4D0E-86FE-5757D3F76925}" type="pres">
      <dgm:prSet presAssocID="{536545F3-F98B-4E07-B13B-F604D563CC9A}" presName="connectorText" presStyleLbl="sibTrans2D1" presStyleIdx="3" presStyleCnt="5"/>
      <dgm:spPr/>
    </dgm:pt>
    <dgm:pt modelId="{60C77685-7C88-4981-81A0-D1D4C74579ED}" type="pres">
      <dgm:prSet presAssocID="{A6480516-BB69-4FD2-B6E6-2F49DF36F858}" presName="node" presStyleLbl="node1" presStyleIdx="4" presStyleCnt="6" custScaleX="266754" custScaleY="47085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77E1F0-A2CC-4CAD-98B0-F10892915E1F}" type="pres">
      <dgm:prSet presAssocID="{34F9B7D4-CD04-4297-AD5D-8585C1A815E3}" presName="sibTrans" presStyleLbl="sibTrans2D1" presStyleIdx="4" presStyleCnt="5"/>
      <dgm:spPr/>
    </dgm:pt>
    <dgm:pt modelId="{323ABB10-03B1-453F-B0E9-7AFC414FEBFD}" type="pres">
      <dgm:prSet presAssocID="{34F9B7D4-CD04-4297-AD5D-8585C1A815E3}" presName="connectorText" presStyleLbl="sibTrans2D1" presStyleIdx="4" presStyleCnt="5"/>
      <dgm:spPr/>
    </dgm:pt>
    <dgm:pt modelId="{354DE9B6-2529-4BD3-BC98-1266877A6A1D}" type="pres">
      <dgm:prSet presAssocID="{C2DC45B0-2076-4D78-9E43-D3804452A8A9}" presName="node" presStyleLbl="node1" presStyleIdx="5" presStyleCnt="6" custScaleX="249705" custScaleY="3721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D63B76A-E081-4B6A-8E2C-C8DBA9BD7367}" type="presOf" srcId="{A6480516-BB69-4FD2-B6E6-2F49DF36F858}" destId="{60C77685-7C88-4981-81A0-D1D4C74579ED}" srcOrd="0" destOrd="0" presId="urn:microsoft.com/office/officeart/2005/8/layout/process5"/>
    <dgm:cxn modelId="{6EAD10E1-454A-461D-A11D-D123D6655214}" type="presOf" srcId="{3F4FC5D5-B98F-45E5-B2C1-440C9CD4EB9D}" destId="{099CED5A-46CC-416C-AF0B-EA26B864D7B9}" srcOrd="1" destOrd="0" presId="urn:microsoft.com/office/officeart/2005/8/layout/process5"/>
    <dgm:cxn modelId="{A4D5E698-47AB-4C78-85A4-74F26E536C80}" type="presOf" srcId="{C2DC45B0-2076-4D78-9E43-D3804452A8A9}" destId="{354DE9B6-2529-4BD3-BC98-1266877A6A1D}" srcOrd="0" destOrd="0" presId="urn:microsoft.com/office/officeart/2005/8/layout/process5"/>
    <dgm:cxn modelId="{EC913889-475D-4964-BB6E-6E04A573D879}" srcId="{96DC0BB1-6043-428D-9467-BA82AE541EB9}" destId="{EAFE0ADD-AB9C-4CA2-8D39-80D3CC3DCC2E}" srcOrd="3" destOrd="0" parTransId="{B5FD8FDB-2112-44AB-9041-BA881A764561}" sibTransId="{536545F3-F98B-4E07-B13B-F604D563CC9A}"/>
    <dgm:cxn modelId="{6822D58D-06D6-4AA5-8D9F-AB9FEB76D258}" type="presOf" srcId="{34F9B7D4-CD04-4297-AD5D-8585C1A815E3}" destId="{7B77E1F0-A2CC-4CAD-98B0-F10892915E1F}" srcOrd="0" destOrd="0" presId="urn:microsoft.com/office/officeart/2005/8/layout/process5"/>
    <dgm:cxn modelId="{1CDCE068-E09B-4812-BB29-268D2AB387F8}" srcId="{96DC0BB1-6043-428D-9467-BA82AE541EB9}" destId="{DD02D9C3-A423-4D13-968C-C39FDFA47955}" srcOrd="1" destOrd="0" parTransId="{EE0F486A-B005-4B9D-9D7D-EDF6255B027E}" sibTransId="{3F4FC5D5-B98F-45E5-B2C1-440C9CD4EB9D}"/>
    <dgm:cxn modelId="{70197332-0E5A-4176-B492-A7D7E67C5FC4}" type="presOf" srcId="{536545F3-F98B-4E07-B13B-F604D563CC9A}" destId="{65FA20F8-D9CE-4D0E-86FE-5757D3F76925}" srcOrd="1" destOrd="0" presId="urn:microsoft.com/office/officeart/2005/8/layout/process5"/>
    <dgm:cxn modelId="{EA677928-56CB-4C96-8443-4C26DEF2289A}" srcId="{96DC0BB1-6043-428D-9467-BA82AE541EB9}" destId="{C2DC45B0-2076-4D78-9E43-D3804452A8A9}" srcOrd="5" destOrd="0" parTransId="{53EF1B21-4EFF-4E3F-905E-AB406B7AFBC7}" sibTransId="{9DF27A80-5041-4B4A-A47C-8A327D80157F}"/>
    <dgm:cxn modelId="{C46267EF-29A1-4157-8C66-800BB856C1DD}" type="presOf" srcId="{3334ADAF-1157-48E2-A15F-614A3C35448A}" destId="{B8ABBC5A-18A3-41B0-8008-8F175529FB0B}" srcOrd="0" destOrd="0" presId="urn:microsoft.com/office/officeart/2005/8/layout/process5"/>
    <dgm:cxn modelId="{5858BA10-F4BD-4D48-8CE8-C056E37F04C6}" type="presOf" srcId="{DC3EE201-064E-4A47-B13F-F43BF251D90A}" destId="{E8FF8A29-BE0D-415F-BB11-F8BF64E07303}" srcOrd="0" destOrd="0" presId="urn:microsoft.com/office/officeart/2005/8/layout/process5"/>
    <dgm:cxn modelId="{BD18E0A8-7D17-479D-8804-8AFD18098BF4}" type="presOf" srcId="{DD02D9C3-A423-4D13-968C-C39FDFA47955}" destId="{74F34121-29D6-4591-8BF3-2097C425BA8E}" srcOrd="0" destOrd="0" presId="urn:microsoft.com/office/officeart/2005/8/layout/process5"/>
    <dgm:cxn modelId="{66149B26-4B70-4659-8F81-C668715E61F3}" type="presOf" srcId="{42CAA0BF-2A07-4723-AD1B-CD76E12D5DBD}" destId="{5E546536-1077-4B5E-B82C-EE29CCB868B7}" srcOrd="1" destOrd="0" presId="urn:microsoft.com/office/officeart/2005/8/layout/process5"/>
    <dgm:cxn modelId="{78E41318-4F8B-4294-B01E-1224EA0042A9}" type="presOf" srcId="{3B63E4A3-06AC-48EB-A3BA-30F8A6282FD1}" destId="{D8FEFE8E-F151-4BB6-9DE6-FC5479521E34}" srcOrd="0" destOrd="0" presId="urn:microsoft.com/office/officeart/2005/8/layout/process5"/>
    <dgm:cxn modelId="{FC50631C-61ED-4FA8-9584-08972CF2B9CC}" srcId="{96DC0BB1-6043-428D-9467-BA82AE541EB9}" destId="{3334ADAF-1157-48E2-A15F-614A3C35448A}" srcOrd="0" destOrd="0" parTransId="{657A3E0A-F953-4F88-8941-337C7218D91D}" sibTransId="{3B63E4A3-06AC-48EB-A3BA-30F8A6282FD1}"/>
    <dgm:cxn modelId="{A5C4E8FE-3714-4CA5-90D8-CA8E75FCD2E9}" type="presOf" srcId="{EAFE0ADD-AB9C-4CA2-8D39-80D3CC3DCC2E}" destId="{E61416F9-C16C-4856-97D6-14858AB53627}" srcOrd="0" destOrd="0" presId="urn:microsoft.com/office/officeart/2005/8/layout/process5"/>
    <dgm:cxn modelId="{21BF486C-A691-47AA-BA21-68860409EA80}" type="presOf" srcId="{3F4FC5D5-B98F-45E5-B2C1-440C9CD4EB9D}" destId="{9EEC0108-7495-4A1A-B821-9569EB01BFB2}" srcOrd="0" destOrd="0" presId="urn:microsoft.com/office/officeart/2005/8/layout/process5"/>
    <dgm:cxn modelId="{2E18D04D-25E4-4E59-878F-DCA8406D4D76}" type="presOf" srcId="{42CAA0BF-2A07-4723-AD1B-CD76E12D5DBD}" destId="{BBDBA15C-D478-4F40-B3D2-33D306172475}" srcOrd="0" destOrd="0" presId="urn:microsoft.com/office/officeart/2005/8/layout/process5"/>
    <dgm:cxn modelId="{CBCF48C8-09F9-48A3-954D-CBD3CFDCFE5D}" type="presOf" srcId="{3B63E4A3-06AC-48EB-A3BA-30F8A6282FD1}" destId="{909CE34B-7FDD-4011-8195-054351B88B82}" srcOrd="1" destOrd="0" presId="urn:microsoft.com/office/officeart/2005/8/layout/process5"/>
    <dgm:cxn modelId="{36005070-295B-4412-85F3-34B28D2ED090}" type="presOf" srcId="{34F9B7D4-CD04-4297-AD5D-8585C1A815E3}" destId="{323ABB10-03B1-453F-B0E9-7AFC414FEBFD}" srcOrd="1" destOrd="0" presId="urn:microsoft.com/office/officeart/2005/8/layout/process5"/>
    <dgm:cxn modelId="{6CBC88F9-CA71-4507-8B62-74A7DD81BD29}" srcId="{96DC0BB1-6043-428D-9467-BA82AE541EB9}" destId="{A6480516-BB69-4FD2-B6E6-2F49DF36F858}" srcOrd="4" destOrd="0" parTransId="{B716E222-C2C8-442D-9F5E-023090758D86}" sibTransId="{34F9B7D4-CD04-4297-AD5D-8585C1A815E3}"/>
    <dgm:cxn modelId="{62B564D4-87A1-4D78-BDB8-B064864B3356}" srcId="{96DC0BB1-6043-428D-9467-BA82AE541EB9}" destId="{DC3EE201-064E-4A47-B13F-F43BF251D90A}" srcOrd="2" destOrd="0" parTransId="{370524C5-55C7-4920-A384-7A44C8BCB752}" sibTransId="{42CAA0BF-2A07-4723-AD1B-CD76E12D5DBD}"/>
    <dgm:cxn modelId="{C13490F7-EDB6-4158-97F3-2BE3BBFC7D77}" type="presOf" srcId="{536545F3-F98B-4E07-B13B-F604D563CC9A}" destId="{8F7CF042-8ADF-4F5F-BD35-D9D1F2EE3250}" srcOrd="0" destOrd="0" presId="urn:microsoft.com/office/officeart/2005/8/layout/process5"/>
    <dgm:cxn modelId="{DD949001-ABEA-47A3-8ED1-2F43F5644C88}" type="presOf" srcId="{96DC0BB1-6043-428D-9467-BA82AE541EB9}" destId="{E9F52F28-9B8B-46F4-A203-B515FB01CC91}" srcOrd="0" destOrd="0" presId="urn:microsoft.com/office/officeart/2005/8/layout/process5"/>
    <dgm:cxn modelId="{5E32EC3A-267D-4187-8CCD-6B7F07EF280A}" type="presParOf" srcId="{E9F52F28-9B8B-46F4-A203-B515FB01CC91}" destId="{B8ABBC5A-18A3-41B0-8008-8F175529FB0B}" srcOrd="0" destOrd="0" presId="urn:microsoft.com/office/officeart/2005/8/layout/process5"/>
    <dgm:cxn modelId="{F5B9ECA9-D0A6-470D-B9F3-DA34F3E74A92}" type="presParOf" srcId="{E9F52F28-9B8B-46F4-A203-B515FB01CC91}" destId="{D8FEFE8E-F151-4BB6-9DE6-FC5479521E34}" srcOrd="1" destOrd="0" presId="urn:microsoft.com/office/officeart/2005/8/layout/process5"/>
    <dgm:cxn modelId="{75111497-C470-4543-B9EF-4E8B8758B63C}" type="presParOf" srcId="{D8FEFE8E-F151-4BB6-9DE6-FC5479521E34}" destId="{909CE34B-7FDD-4011-8195-054351B88B82}" srcOrd="0" destOrd="0" presId="urn:microsoft.com/office/officeart/2005/8/layout/process5"/>
    <dgm:cxn modelId="{26BA517F-ED37-45A9-B3B7-E9922F7D711D}" type="presParOf" srcId="{E9F52F28-9B8B-46F4-A203-B515FB01CC91}" destId="{74F34121-29D6-4591-8BF3-2097C425BA8E}" srcOrd="2" destOrd="0" presId="urn:microsoft.com/office/officeart/2005/8/layout/process5"/>
    <dgm:cxn modelId="{3A82E88E-7509-4766-BAED-ABC79007F36C}" type="presParOf" srcId="{E9F52F28-9B8B-46F4-A203-B515FB01CC91}" destId="{9EEC0108-7495-4A1A-B821-9569EB01BFB2}" srcOrd="3" destOrd="0" presId="urn:microsoft.com/office/officeart/2005/8/layout/process5"/>
    <dgm:cxn modelId="{B406ECE1-4BDF-41C8-8100-B8B8532F426F}" type="presParOf" srcId="{9EEC0108-7495-4A1A-B821-9569EB01BFB2}" destId="{099CED5A-46CC-416C-AF0B-EA26B864D7B9}" srcOrd="0" destOrd="0" presId="urn:microsoft.com/office/officeart/2005/8/layout/process5"/>
    <dgm:cxn modelId="{CEC9E34D-2CD4-42B9-9ED0-8F36BF9E1346}" type="presParOf" srcId="{E9F52F28-9B8B-46F4-A203-B515FB01CC91}" destId="{E8FF8A29-BE0D-415F-BB11-F8BF64E07303}" srcOrd="4" destOrd="0" presId="urn:microsoft.com/office/officeart/2005/8/layout/process5"/>
    <dgm:cxn modelId="{DFC5D31A-9A47-480F-8B3C-55110C1B81AA}" type="presParOf" srcId="{E9F52F28-9B8B-46F4-A203-B515FB01CC91}" destId="{BBDBA15C-D478-4F40-B3D2-33D306172475}" srcOrd="5" destOrd="0" presId="urn:microsoft.com/office/officeart/2005/8/layout/process5"/>
    <dgm:cxn modelId="{95AC4C5C-0309-4A7E-9637-4A62EEF57D77}" type="presParOf" srcId="{BBDBA15C-D478-4F40-B3D2-33D306172475}" destId="{5E546536-1077-4B5E-B82C-EE29CCB868B7}" srcOrd="0" destOrd="0" presId="urn:microsoft.com/office/officeart/2005/8/layout/process5"/>
    <dgm:cxn modelId="{1CA45263-1171-42F4-AF68-8C3495C924FE}" type="presParOf" srcId="{E9F52F28-9B8B-46F4-A203-B515FB01CC91}" destId="{E61416F9-C16C-4856-97D6-14858AB53627}" srcOrd="6" destOrd="0" presId="urn:microsoft.com/office/officeart/2005/8/layout/process5"/>
    <dgm:cxn modelId="{823835BB-56F8-4200-83AE-D6E8E00DDE95}" type="presParOf" srcId="{E9F52F28-9B8B-46F4-A203-B515FB01CC91}" destId="{8F7CF042-8ADF-4F5F-BD35-D9D1F2EE3250}" srcOrd="7" destOrd="0" presId="urn:microsoft.com/office/officeart/2005/8/layout/process5"/>
    <dgm:cxn modelId="{8F94EACC-0258-497F-B286-DF6A39474D30}" type="presParOf" srcId="{8F7CF042-8ADF-4F5F-BD35-D9D1F2EE3250}" destId="{65FA20F8-D9CE-4D0E-86FE-5757D3F76925}" srcOrd="0" destOrd="0" presId="urn:microsoft.com/office/officeart/2005/8/layout/process5"/>
    <dgm:cxn modelId="{42D2073A-8BF4-4D10-9888-F002A6C253CC}" type="presParOf" srcId="{E9F52F28-9B8B-46F4-A203-B515FB01CC91}" destId="{60C77685-7C88-4981-81A0-D1D4C74579ED}" srcOrd="8" destOrd="0" presId="urn:microsoft.com/office/officeart/2005/8/layout/process5"/>
    <dgm:cxn modelId="{ACA6C9A7-84B0-4DC9-88CF-243615DD5183}" type="presParOf" srcId="{E9F52F28-9B8B-46F4-A203-B515FB01CC91}" destId="{7B77E1F0-A2CC-4CAD-98B0-F10892915E1F}" srcOrd="9" destOrd="0" presId="urn:microsoft.com/office/officeart/2005/8/layout/process5"/>
    <dgm:cxn modelId="{AC5E5763-B381-47E8-8E19-813E2E2453EB}" type="presParOf" srcId="{7B77E1F0-A2CC-4CAD-98B0-F10892915E1F}" destId="{323ABB10-03B1-453F-B0E9-7AFC414FEBFD}" srcOrd="0" destOrd="0" presId="urn:microsoft.com/office/officeart/2005/8/layout/process5"/>
    <dgm:cxn modelId="{8D4651FA-0C37-4A10-BDE1-E8CC4A7D355A}" type="presParOf" srcId="{E9F52F28-9B8B-46F4-A203-B515FB01CC91}" destId="{354DE9B6-2529-4BD3-BC98-1266877A6A1D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926365-FC1F-4886-AB81-1D894220147D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7ACF524F-86D9-4232-BDF8-AE303BDCE9DD}">
      <dgm:prSet phldrT="[Текст]" custT="1"/>
      <dgm:spPr/>
      <dgm:t>
        <a:bodyPr/>
        <a:lstStyle/>
        <a:p>
          <a:pPr algn="l"/>
          <a:r>
            <a:rPr lang="ru-RU" sz="4000" dirty="0" smtClean="0">
              <a:solidFill>
                <a:schemeClr val="tx1"/>
              </a:solidFill>
            </a:rPr>
            <a:t>+ </a:t>
          </a:r>
          <a:r>
            <a:rPr lang="ru-RU" sz="2800" b="0" i="0" dirty="0" smtClean="0">
              <a:solidFill>
                <a:schemeClr val="tx1"/>
              </a:solidFill>
            </a:rPr>
            <a:t>Избавляет от множества больших условных операторов машины состояний.</a:t>
          </a:r>
        </a:p>
        <a:p>
          <a:pPr algn="l"/>
          <a:r>
            <a:rPr lang="ru-RU" sz="4400" b="0" i="0" dirty="0" smtClean="0">
              <a:solidFill>
                <a:schemeClr val="tx1"/>
              </a:solidFill>
            </a:rPr>
            <a:t>+ </a:t>
          </a:r>
          <a:r>
            <a:rPr lang="ru-RU" sz="2800" b="0" i="0" dirty="0" smtClean="0">
              <a:solidFill>
                <a:schemeClr val="tx1"/>
              </a:solidFill>
            </a:rPr>
            <a:t>Концентрирует в одном месте код, связанный с определённым состоянием.</a:t>
          </a:r>
        </a:p>
        <a:p>
          <a:pPr algn="l"/>
          <a:r>
            <a:rPr lang="ru-RU" sz="3600" b="0" i="0" dirty="0" smtClean="0">
              <a:solidFill>
                <a:schemeClr val="tx1"/>
              </a:solidFill>
            </a:rPr>
            <a:t>+ </a:t>
          </a:r>
          <a:r>
            <a:rPr lang="ru-RU" sz="2800" b="0" i="0" dirty="0" smtClean="0">
              <a:solidFill>
                <a:schemeClr val="tx1"/>
              </a:solidFill>
            </a:rPr>
            <a:t>Упрощает код контекста.</a:t>
          </a:r>
          <a:endParaRPr lang="ru-RU" sz="2800" dirty="0">
            <a:solidFill>
              <a:schemeClr val="tx1"/>
            </a:solidFill>
          </a:endParaRPr>
        </a:p>
      </dgm:t>
    </dgm:pt>
    <dgm:pt modelId="{29FABD75-46BC-4822-941F-E0D882DCB91E}" type="parTrans" cxnId="{5983AB6D-4F4A-4D82-8EF5-F06AA4AA8DCE}">
      <dgm:prSet/>
      <dgm:spPr/>
      <dgm:t>
        <a:bodyPr/>
        <a:lstStyle/>
        <a:p>
          <a:endParaRPr lang="ru-RU"/>
        </a:p>
      </dgm:t>
    </dgm:pt>
    <dgm:pt modelId="{9BDCF836-2737-4513-BE33-114C336B56B6}" type="sibTrans" cxnId="{5983AB6D-4F4A-4D82-8EF5-F06AA4AA8DCE}">
      <dgm:prSet/>
      <dgm:spPr/>
      <dgm:t>
        <a:bodyPr/>
        <a:lstStyle/>
        <a:p>
          <a:endParaRPr lang="ru-RU"/>
        </a:p>
      </dgm:t>
    </dgm:pt>
    <dgm:pt modelId="{6C46032A-5164-431A-9D86-4F752BD8A2CA}">
      <dgm:prSet phldrT="[Текст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ru-RU" sz="4400" b="0" i="0" dirty="0" smtClean="0"/>
            <a:t> </a:t>
          </a:r>
          <a:r>
            <a:rPr lang="ru-RU" sz="4400" b="0" i="0" dirty="0" smtClean="0">
              <a:solidFill>
                <a:schemeClr val="tx1"/>
              </a:solidFill>
            </a:rPr>
            <a:t>- </a:t>
          </a:r>
          <a:r>
            <a:rPr lang="ru-RU" sz="2800" b="0" i="0" dirty="0" smtClean="0">
              <a:solidFill>
                <a:schemeClr val="tx1"/>
              </a:solidFill>
            </a:rPr>
            <a:t>Может неоправданно усложнить код, если состояний мало и они редко меняются.</a:t>
          </a:r>
          <a:endParaRPr lang="ru-RU" sz="2800" dirty="0">
            <a:solidFill>
              <a:schemeClr val="tx1"/>
            </a:solidFill>
          </a:endParaRPr>
        </a:p>
      </dgm:t>
    </dgm:pt>
    <dgm:pt modelId="{F92BF34C-05F0-41B0-A095-118BEF6C9673}" type="parTrans" cxnId="{C0615309-C568-4DA3-AD6A-929B682228E4}">
      <dgm:prSet/>
      <dgm:spPr/>
      <dgm:t>
        <a:bodyPr/>
        <a:lstStyle/>
        <a:p>
          <a:endParaRPr lang="ru-RU"/>
        </a:p>
      </dgm:t>
    </dgm:pt>
    <dgm:pt modelId="{E719FAAC-AAE0-4365-9AFD-A2DE6618443A}" type="sibTrans" cxnId="{C0615309-C568-4DA3-AD6A-929B682228E4}">
      <dgm:prSet/>
      <dgm:spPr/>
      <dgm:t>
        <a:bodyPr/>
        <a:lstStyle/>
        <a:p>
          <a:endParaRPr lang="ru-RU"/>
        </a:p>
      </dgm:t>
    </dgm:pt>
    <dgm:pt modelId="{E4295DA5-DE7A-48D7-91E0-099AC331717C}" type="pres">
      <dgm:prSet presAssocID="{0F926365-FC1F-4886-AB81-1D894220147D}" presName="diagram" presStyleCnt="0">
        <dgm:presLayoutVars>
          <dgm:dir/>
          <dgm:resizeHandles val="exact"/>
        </dgm:presLayoutVars>
      </dgm:prSet>
      <dgm:spPr/>
    </dgm:pt>
    <dgm:pt modelId="{D138FEA8-DCBB-47A0-AE4F-53D3F05BF8AD}" type="pres">
      <dgm:prSet presAssocID="{7ACF524F-86D9-4232-BDF8-AE303BDCE9DD}" presName="node" presStyleLbl="node1" presStyleIdx="0" presStyleCnt="2" custScaleY="159694" custLinFactNeighborX="-26" custLinFactNeighborY="-229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CDE01C-B278-4A6A-B5AA-B447708F605A}" type="pres">
      <dgm:prSet presAssocID="{9BDCF836-2737-4513-BE33-114C336B56B6}" presName="sibTrans" presStyleCnt="0"/>
      <dgm:spPr/>
    </dgm:pt>
    <dgm:pt modelId="{9BB5CDA4-9FE5-4CBD-8CED-B293C69F8953}" type="pres">
      <dgm:prSet presAssocID="{6C46032A-5164-431A-9D86-4F752BD8A2CA}" presName="node" presStyleLbl="node1" presStyleIdx="1" presStyleCnt="2" custScaleY="161649" custLinFactNeighborX="26" custLinFactNeighborY="-138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0615309-C568-4DA3-AD6A-929B682228E4}" srcId="{0F926365-FC1F-4886-AB81-1D894220147D}" destId="{6C46032A-5164-431A-9D86-4F752BD8A2CA}" srcOrd="1" destOrd="0" parTransId="{F92BF34C-05F0-41B0-A095-118BEF6C9673}" sibTransId="{E719FAAC-AAE0-4365-9AFD-A2DE6618443A}"/>
    <dgm:cxn modelId="{930C77F3-CF6A-4639-B857-106A0171DB01}" type="presOf" srcId="{6C46032A-5164-431A-9D86-4F752BD8A2CA}" destId="{9BB5CDA4-9FE5-4CBD-8CED-B293C69F8953}" srcOrd="0" destOrd="0" presId="urn:microsoft.com/office/officeart/2005/8/layout/default"/>
    <dgm:cxn modelId="{5983AB6D-4F4A-4D82-8EF5-F06AA4AA8DCE}" srcId="{0F926365-FC1F-4886-AB81-1D894220147D}" destId="{7ACF524F-86D9-4232-BDF8-AE303BDCE9DD}" srcOrd="0" destOrd="0" parTransId="{29FABD75-46BC-4822-941F-E0D882DCB91E}" sibTransId="{9BDCF836-2737-4513-BE33-114C336B56B6}"/>
    <dgm:cxn modelId="{9BCFC767-3934-4250-BA5D-5EF133D67BE7}" type="presOf" srcId="{7ACF524F-86D9-4232-BDF8-AE303BDCE9DD}" destId="{D138FEA8-DCBB-47A0-AE4F-53D3F05BF8AD}" srcOrd="0" destOrd="0" presId="urn:microsoft.com/office/officeart/2005/8/layout/default"/>
    <dgm:cxn modelId="{49831598-3A8D-44D2-8CD4-8DC712E00E10}" type="presOf" srcId="{0F926365-FC1F-4886-AB81-1D894220147D}" destId="{E4295DA5-DE7A-48D7-91E0-099AC331717C}" srcOrd="0" destOrd="0" presId="urn:microsoft.com/office/officeart/2005/8/layout/default"/>
    <dgm:cxn modelId="{3F7F94C1-109F-4520-A475-17042A69D6E8}" type="presParOf" srcId="{E4295DA5-DE7A-48D7-91E0-099AC331717C}" destId="{D138FEA8-DCBB-47A0-AE4F-53D3F05BF8AD}" srcOrd="0" destOrd="0" presId="urn:microsoft.com/office/officeart/2005/8/layout/default"/>
    <dgm:cxn modelId="{6AC4D9F0-F32C-46B1-AC51-B610014A17B0}" type="presParOf" srcId="{E4295DA5-DE7A-48D7-91E0-099AC331717C}" destId="{71CDE01C-B278-4A6A-B5AA-B447708F605A}" srcOrd="1" destOrd="0" presId="urn:microsoft.com/office/officeart/2005/8/layout/default"/>
    <dgm:cxn modelId="{4D8543C7-9418-43B3-BBF4-E6746BAF0D71}" type="presParOf" srcId="{E4295DA5-DE7A-48D7-91E0-099AC331717C}" destId="{9BB5CDA4-9FE5-4CBD-8CED-B293C69F895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B0A53-A9AD-4278-9D50-3A48F75FCD66}">
      <dsp:nvSpPr>
        <dsp:cNvPr id="0" name=""/>
        <dsp:cNvSpPr/>
      </dsp:nvSpPr>
      <dsp:spPr>
        <a:xfrm>
          <a:off x="3922" y="1710"/>
          <a:ext cx="10908199" cy="24773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0" i="0" kern="1200" dirty="0" smtClean="0">
              <a:solidFill>
                <a:schemeClr val="tx2"/>
              </a:solidFill>
            </a:rPr>
            <a:t>создать отдельные классы </a:t>
          </a:r>
          <a:r>
            <a:rPr lang="ru-RU" sz="3200" b="1" i="0" kern="1200" dirty="0" smtClean="0">
              <a:solidFill>
                <a:schemeClr val="bg1"/>
              </a:solidFill>
            </a:rPr>
            <a:t>для каждого состояния</a:t>
          </a:r>
          <a:r>
            <a:rPr lang="ru-RU" sz="3200" b="0" i="0" kern="1200" dirty="0" smtClean="0">
              <a:solidFill>
                <a:schemeClr val="tx2"/>
              </a:solidFill>
            </a:rPr>
            <a:t>, в котором может пребывать объект, а затем вынести туда </a:t>
          </a:r>
          <a:r>
            <a:rPr lang="ru-RU" sz="3200" b="1" i="0" kern="1200" dirty="0" smtClean="0">
              <a:solidFill>
                <a:schemeClr val="bg1"/>
              </a:solidFill>
            </a:rPr>
            <a:t>поведения, соответствующие этим состояниям</a:t>
          </a:r>
          <a:endParaRPr lang="ru-RU" sz="3200" b="1" kern="1200" dirty="0">
            <a:solidFill>
              <a:schemeClr val="bg1"/>
            </a:solidFill>
          </a:endParaRPr>
        </a:p>
      </dsp:txBody>
      <dsp:txXfrm>
        <a:off x="76481" y="74269"/>
        <a:ext cx="10763081" cy="2332235"/>
      </dsp:txXfrm>
    </dsp:sp>
    <dsp:sp modelId="{01A7EA79-848D-4482-A8E9-44A8B4FA7665}">
      <dsp:nvSpPr>
        <dsp:cNvPr id="0" name=""/>
        <dsp:cNvSpPr/>
      </dsp:nvSpPr>
      <dsp:spPr>
        <a:xfrm>
          <a:off x="3922" y="2767699"/>
          <a:ext cx="3443244" cy="24773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0" i="0" kern="1200" dirty="0" smtClean="0"/>
            <a:t>Объект будет содержать </a:t>
          </a:r>
          <a:r>
            <a:rPr lang="ru-RU" sz="2300" b="1" i="0" kern="1200" dirty="0" smtClean="0">
              <a:solidFill>
                <a:schemeClr val="tx2"/>
              </a:solidFill>
            </a:rPr>
            <a:t>ссылку на один из объектов-состояний</a:t>
          </a:r>
          <a:r>
            <a:rPr lang="ru-RU" sz="2300" b="0" i="0" kern="1200" dirty="0" smtClean="0">
              <a:solidFill>
                <a:schemeClr val="tx2"/>
              </a:solidFill>
            </a:rPr>
            <a:t> </a:t>
          </a:r>
          <a:r>
            <a:rPr lang="ru-RU" sz="2300" b="0" i="0" kern="1200" dirty="0" smtClean="0"/>
            <a:t>и делегировать ему работу, зависящую от состояния.</a:t>
          </a:r>
          <a:endParaRPr lang="ru-RU" sz="2300" kern="1200" dirty="0"/>
        </a:p>
      </dsp:txBody>
      <dsp:txXfrm>
        <a:off x="76481" y="2840258"/>
        <a:ext cx="3298126" cy="2332235"/>
      </dsp:txXfrm>
    </dsp:sp>
    <dsp:sp modelId="{77BF2345-AB93-4A8C-B5BC-3B52B421411E}">
      <dsp:nvSpPr>
        <dsp:cNvPr id="0" name=""/>
        <dsp:cNvSpPr/>
      </dsp:nvSpPr>
      <dsp:spPr>
        <a:xfrm>
          <a:off x="3736400" y="2767699"/>
          <a:ext cx="3443244" cy="24773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0" i="0" kern="1200" dirty="0" smtClean="0"/>
            <a:t>Объект сможет делегировать работу состоянию, </a:t>
          </a:r>
          <a:r>
            <a:rPr lang="ru-RU" sz="2300" b="1" i="0" kern="1200" dirty="0" smtClean="0">
              <a:solidFill>
                <a:schemeClr val="tx2"/>
              </a:solidFill>
            </a:rPr>
            <a:t>не привязываясь</a:t>
          </a:r>
          <a:r>
            <a:rPr lang="ru-RU" sz="2300" b="0" i="0" kern="1200" dirty="0" smtClean="0"/>
            <a:t> к его классу.</a:t>
          </a:r>
          <a:endParaRPr lang="ru-RU" sz="2300" kern="1200" dirty="0"/>
        </a:p>
      </dsp:txBody>
      <dsp:txXfrm>
        <a:off x="3808959" y="2840258"/>
        <a:ext cx="3298126" cy="2332235"/>
      </dsp:txXfrm>
    </dsp:sp>
    <dsp:sp modelId="{3B295EA1-927A-44FA-AB8B-892A175C0E40}">
      <dsp:nvSpPr>
        <dsp:cNvPr id="0" name=""/>
        <dsp:cNvSpPr/>
      </dsp:nvSpPr>
      <dsp:spPr>
        <a:xfrm>
          <a:off x="7468877" y="2767699"/>
          <a:ext cx="3443244" cy="24773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0" i="0" kern="1200" dirty="0" smtClean="0"/>
            <a:t>Конкретные состояния могут знать друг о друге и </a:t>
          </a:r>
          <a:r>
            <a:rPr lang="ru-RU" sz="2300" b="1" i="0" kern="1200" dirty="0" smtClean="0">
              <a:solidFill>
                <a:schemeClr val="tx2"/>
              </a:solidFill>
            </a:rPr>
            <a:t>инициировать переходы от одного состояния к другому.</a:t>
          </a:r>
          <a:endParaRPr lang="ru-RU" sz="2300" b="1" kern="1200" dirty="0">
            <a:solidFill>
              <a:schemeClr val="tx2"/>
            </a:solidFill>
          </a:endParaRPr>
        </a:p>
      </dsp:txBody>
      <dsp:txXfrm>
        <a:off x="7541436" y="2840258"/>
        <a:ext cx="3298126" cy="2332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C252C-BAD5-493E-A89D-E1BE5B3E3C7E}">
      <dsp:nvSpPr>
        <dsp:cNvPr id="0" name=""/>
        <dsp:cNvSpPr/>
      </dsp:nvSpPr>
      <dsp:spPr>
        <a:xfrm>
          <a:off x="0" y="290023"/>
          <a:ext cx="9746243" cy="212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i="0" kern="1200" dirty="0" smtClean="0"/>
            <a:t>Когда у вас есть объект, поведение которого кардинально меняется в зависимости от внутреннего состояния, причём типов состояний много, и их код часто меняется.</a:t>
          </a:r>
          <a:endParaRPr lang="ru-RU" sz="3200" kern="1200" dirty="0"/>
        </a:p>
      </dsp:txBody>
      <dsp:txXfrm>
        <a:off x="103949" y="393972"/>
        <a:ext cx="9538345" cy="1921502"/>
      </dsp:txXfrm>
    </dsp:sp>
    <dsp:sp modelId="{095A6CB0-66BB-42EF-9205-E62E7DBF8F5C}">
      <dsp:nvSpPr>
        <dsp:cNvPr id="0" name=""/>
        <dsp:cNvSpPr/>
      </dsp:nvSpPr>
      <dsp:spPr>
        <a:xfrm>
          <a:off x="0" y="2606623"/>
          <a:ext cx="9746243" cy="2129400"/>
        </a:xfrm>
        <a:prstGeom prst="roundRect">
          <a:avLst/>
        </a:prstGeom>
        <a:solidFill>
          <a:schemeClr val="accent2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i="0" kern="1200" dirty="0" smtClean="0"/>
            <a:t>Когда код класса содержит множество больших, похожих друг на друга, условных операторов, которые выбирают поведения в зависимости от текущих значений полей класса.</a:t>
          </a:r>
          <a:endParaRPr lang="ru-RU" sz="3200" kern="1200" dirty="0"/>
        </a:p>
      </dsp:txBody>
      <dsp:txXfrm>
        <a:off x="103949" y="2710572"/>
        <a:ext cx="9538345" cy="1921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BBC5A-18A3-41B0-8008-8F175529FB0B}">
      <dsp:nvSpPr>
        <dsp:cNvPr id="0" name=""/>
        <dsp:cNvSpPr/>
      </dsp:nvSpPr>
      <dsp:spPr>
        <a:xfrm>
          <a:off x="155918" y="11185"/>
          <a:ext cx="2886573" cy="1925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i="0" kern="1200" dirty="0" smtClean="0">
              <a:solidFill>
                <a:schemeClr val="tx1"/>
              </a:solidFill>
            </a:rPr>
            <a:t>Определитесь с классом, который будет играть роль контекста.</a:t>
          </a:r>
          <a:endParaRPr lang="ru-RU" sz="2800" b="1" kern="1200" dirty="0">
            <a:solidFill>
              <a:schemeClr val="tx1"/>
            </a:solidFill>
          </a:endParaRPr>
        </a:p>
      </dsp:txBody>
      <dsp:txXfrm>
        <a:off x="212302" y="67569"/>
        <a:ext cx="2773805" cy="1812312"/>
      </dsp:txXfrm>
    </dsp:sp>
    <dsp:sp modelId="{D8FEFE8E-F151-4BB6-9DE6-FC5479521E34}">
      <dsp:nvSpPr>
        <dsp:cNvPr id="0" name=""/>
        <dsp:cNvSpPr/>
      </dsp:nvSpPr>
      <dsp:spPr>
        <a:xfrm>
          <a:off x="3134007" y="844772"/>
          <a:ext cx="220468" cy="257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3134007" y="896353"/>
        <a:ext cx="154328" cy="154744"/>
      </dsp:txXfrm>
    </dsp:sp>
    <dsp:sp modelId="{74F34121-29D6-4591-8BF3-2097C425BA8E}">
      <dsp:nvSpPr>
        <dsp:cNvPr id="0" name=""/>
        <dsp:cNvSpPr/>
      </dsp:nvSpPr>
      <dsp:spPr>
        <a:xfrm>
          <a:off x="3458470" y="57445"/>
          <a:ext cx="2053661" cy="1832559"/>
        </a:xfrm>
        <a:prstGeom prst="roundRect">
          <a:avLst>
            <a:gd name="adj" fmla="val 10000"/>
          </a:avLst>
        </a:prstGeom>
        <a:solidFill>
          <a:schemeClr val="accent2">
            <a:hueOff val="-33131"/>
            <a:satOff val="-10867"/>
            <a:lumOff val="-396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i="0" kern="1200" dirty="0" smtClean="0">
              <a:solidFill>
                <a:schemeClr val="tx1"/>
              </a:solidFill>
            </a:rPr>
            <a:t>Создайте общий интерфейс состояний.</a:t>
          </a:r>
          <a:endParaRPr lang="ru-RU" sz="2800" b="1" kern="1200" dirty="0">
            <a:solidFill>
              <a:schemeClr val="tx1"/>
            </a:solidFill>
          </a:endParaRPr>
        </a:p>
      </dsp:txBody>
      <dsp:txXfrm>
        <a:off x="3512144" y="111119"/>
        <a:ext cx="1946313" cy="1725211"/>
      </dsp:txXfrm>
    </dsp:sp>
    <dsp:sp modelId="{9EEC0108-7495-4A1A-B821-9569EB01BFB2}">
      <dsp:nvSpPr>
        <dsp:cNvPr id="0" name=""/>
        <dsp:cNvSpPr/>
      </dsp:nvSpPr>
      <dsp:spPr>
        <a:xfrm>
          <a:off x="5603647" y="844772"/>
          <a:ext cx="220468" cy="257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5603647" y="896353"/>
        <a:ext cx="154328" cy="154744"/>
      </dsp:txXfrm>
    </dsp:sp>
    <dsp:sp modelId="{E8FF8A29-BE0D-415F-BB11-F8BF64E07303}">
      <dsp:nvSpPr>
        <dsp:cNvPr id="0" name=""/>
        <dsp:cNvSpPr/>
      </dsp:nvSpPr>
      <dsp:spPr>
        <a:xfrm>
          <a:off x="5928110" y="53193"/>
          <a:ext cx="4485072" cy="1841063"/>
        </a:xfrm>
        <a:prstGeom prst="roundRect">
          <a:avLst>
            <a:gd name="adj" fmla="val 10000"/>
          </a:avLst>
        </a:prstGeom>
        <a:solidFill>
          <a:schemeClr val="accent2">
            <a:hueOff val="-66262"/>
            <a:satOff val="-21734"/>
            <a:lumOff val="-792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i="0" kern="1200" dirty="0" smtClean="0">
              <a:solidFill>
                <a:schemeClr val="tx1"/>
              </a:solidFill>
            </a:rPr>
            <a:t>Для каждого фактического состояния создайте класс, реализующий интерфейс состояния. </a:t>
          </a:r>
          <a:endParaRPr lang="ru-RU" sz="2800" b="1" kern="1200" dirty="0">
            <a:solidFill>
              <a:schemeClr val="tx1"/>
            </a:solidFill>
          </a:endParaRPr>
        </a:p>
      </dsp:txBody>
      <dsp:txXfrm>
        <a:off x="5982033" y="107116"/>
        <a:ext cx="4377226" cy="1733217"/>
      </dsp:txXfrm>
    </dsp:sp>
    <dsp:sp modelId="{BBDBA15C-D478-4F40-B3D2-33D306172475}">
      <dsp:nvSpPr>
        <dsp:cNvPr id="0" name=""/>
        <dsp:cNvSpPr/>
      </dsp:nvSpPr>
      <dsp:spPr>
        <a:xfrm rot="5234896">
          <a:off x="8104060" y="1987427"/>
          <a:ext cx="243012" cy="257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 rot="-5400000">
        <a:off x="8146444" y="1994916"/>
        <a:ext cx="154744" cy="170108"/>
      </dsp:txXfrm>
    </dsp:sp>
    <dsp:sp modelId="{E61416F9-C16C-4856-97D6-14858AB53627}">
      <dsp:nvSpPr>
        <dsp:cNvPr id="0" name=""/>
        <dsp:cNvSpPr/>
      </dsp:nvSpPr>
      <dsp:spPr>
        <a:xfrm>
          <a:off x="6204360" y="2352243"/>
          <a:ext cx="4208821" cy="2990541"/>
        </a:xfrm>
        <a:prstGeom prst="roundRect">
          <a:avLst>
            <a:gd name="adj" fmla="val 10000"/>
          </a:avLst>
        </a:prstGeom>
        <a:solidFill>
          <a:schemeClr val="accent2">
            <a:hueOff val="-99392"/>
            <a:satOff val="-32601"/>
            <a:lumOff val="-1188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i="0" kern="1200" dirty="0" smtClean="0">
              <a:solidFill>
                <a:schemeClr val="tx1"/>
              </a:solidFill>
            </a:rPr>
            <a:t>Создайте в контексте поле для хранения объектов-состояний, а также публичный метод для изменения значения этого поля.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 dirty="0"/>
        </a:p>
      </dsp:txBody>
      <dsp:txXfrm>
        <a:off x="6291950" y="2439833"/>
        <a:ext cx="4033641" cy="2815361"/>
      </dsp:txXfrm>
    </dsp:sp>
    <dsp:sp modelId="{8F7CF042-8ADF-4F5F-BD35-D9D1F2EE3250}">
      <dsp:nvSpPr>
        <dsp:cNvPr id="0" name=""/>
        <dsp:cNvSpPr/>
      </dsp:nvSpPr>
      <dsp:spPr>
        <a:xfrm rot="10800000">
          <a:off x="5892377" y="3718561"/>
          <a:ext cx="220468" cy="257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 rot="10800000">
        <a:off x="5958517" y="3770142"/>
        <a:ext cx="154328" cy="154744"/>
      </dsp:txXfrm>
    </dsp:sp>
    <dsp:sp modelId="{60C77685-7C88-4981-81A0-D1D4C74579ED}">
      <dsp:nvSpPr>
        <dsp:cNvPr id="0" name=""/>
        <dsp:cNvSpPr/>
      </dsp:nvSpPr>
      <dsp:spPr>
        <a:xfrm>
          <a:off x="3014289" y="2378534"/>
          <a:ext cx="2774093" cy="2937959"/>
        </a:xfrm>
        <a:prstGeom prst="roundRect">
          <a:avLst>
            <a:gd name="adj" fmla="val 10000"/>
          </a:avLst>
        </a:prstGeom>
        <a:solidFill>
          <a:schemeClr val="accent2">
            <a:hueOff val="-132523"/>
            <a:satOff val="-43468"/>
            <a:lumOff val="-1584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i="0" kern="1200" dirty="0" smtClean="0">
              <a:solidFill>
                <a:schemeClr val="tx1"/>
              </a:solidFill>
            </a:rPr>
            <a:t>Замените старые методы на вызовы соответствующих методов объекта-состояния</a:t>
          </a:r>
          <a:endParaRPr lang="ru-RU" sz="2800" b="1" kern="1200" dirty="0">
            <a:solidFill>
              <a:schemeClr val="tx1"/>
            </a:solidFill>
          </a:endParaRPr>
        </a:p>
      </dsp:txBody>
      <dsp:txXfrm>
        <a:off x="3095539" y="2459784"/>
        <a:ext cx="2611593" cy="2775459"/>
      </dsp:txXfrm>
    </dsp:sp>
    <dsp:sp modelId="{7B77E1F0-A2CC-4CAD-98B0-F10892915E1F}">
      <dsp:nvSpPr>
        <dsp:cNvPr id="0" name=""/>
        <dsp:cNvSpPr/>
      </dsp:nvSpPr>
      <dsp:spPr>
        <a:xfrm rot="10800000">
          <a:off x="2702306" y="3718561"/>
          <a:ext cx="220468" cy="257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 rot="10800000">
        <a:off x="2768446" y="3770142"/>
        <a:ext cx="154328" cy="154744"/>
      </dsp:txXfrm>
    </dsp:sp>
    <dsp:sp modelId="{354DE9B6-2529-4BD3-BC98-1266877A6A1D}">
      <dsp:nvSpPr>
        <dsp:cNvPr id="0" name=""/>
        <dsp:cNvSpPr/>
      </dsp:nvSpPr>
      <dsp:spPr>
        <a:xfrm>
          <a:off x="1518" y="2686511"/>
          <a:ext cx="2596793" cy="2322004"/>
        </a:xfrm>
        <a:prstGeom prst="roundRect">
          <a:avLst>
            <a:gd name="adj" fmla="val 10000"/>
          </a:avLst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solidFill>
                <a:schemeClr val="tx1"/>
              </a:solidFill>
            </a:rPr>
            <a:t>Переключайте состояния либо внутри контекста, либо внутри состояния</a:t>
          </a:r>
          <a:endParaRPr lang="ru-RU" sz="2800" b="1" kern="1200" dirty="0">
            <a:solidFill>
              <a:schemeClr val="tx1"/>
            </a:solidFill>
          </a:endParaRPr>
        </a:p>
      </dsp:txBody>
      <dsp:txXfrm>
        <a:off x="69527" y="2754520"/>
        <a:ext cx="2460775" cy="21859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8FEA8-DCBB-47A0-AE4F-53D3F05BF8AD}">
      <dsp:nvSpPr>
        <dsp:cNvPr id="0" name=""/>
        <dsp:cNvSpPr/>
      </dsp:nvSpPr>
      <dsp:spPr>
        <a:xfrm>
          <a:off x="0" y="171857"/>
          <a:ext cx="4570883" cy="43796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>
              <a:solidFill>
                <a:schemeClr val="tx1"/>
              </a:solidFill>
            </a:rPr>
            <a:t>+ </a:t>
          </a:r>
          <a:r>
            <a:rPr lang="ru-RU" sz="2800" b="0" i="0" kern="1200" dirty="0" smtClean="0">
              <a:solidFill>
                <a:schemeClr val="tx1"/>
              </a:solidFill>
            </a:rPr>
            <a:t>Избавляет от множества больших условных операторов машины состояний.</a:t>
          </a:r>
        </a:p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b="0" i="0" kern="1200" dirty="0" smtClean="0">
              <a:solidFill>
                <a:schemeClr val="tx1"/>
              </a:solidFill>
            </a:rPr>
            <a:t>+ </a:t>
          </a:r>
          <a:r>
            <a:rPr lang="ru-RU" sz="2800" b="0" i="0" kern="1200" dirty="0" smtClean="0">
              <a:solidFill>
                <a:schemeClr val="tx1"/>
              </a:solidFill>
            </a:rPr>
            <a:t>Концентрирует в одном месте код, связанный с определённым состоянием.</a:t>
          </a:r>
        </a:p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i="0" kern="1200" dirty="0" smtClean="0">
              <a:solidFill>
                <a:schemeClr val="tx1"/>
              </a:solidFill>
            </a:rPr>
            <a:t>+ </a:t>
          </a:r>
          <a:r>
            <a:rPr lang="ru-RU" sz="2800" b="0" i="0" kern="1200" dirty="0" smtClean="0">
              <a:solidFill>
                <a:schemeClr val="tx1"/>
              </a:solidFill>
            </a:rPr>
            <a:t>Упрощает код контекста.</a:t>
          </a:r>
          <a:endParaRPr lang="ru-RU" sz="2800" kern="1200" dirty="0">
            <a:solidFill>
              <a:schemeClr val="tx1"/>
            </a:solidFill>
          </a:endParaRPr>
        </a:p>
      </dsp:txBody>
      <dsp:txXfrm>
        <a:off x="0" y="171857"/>
        <a:ext cx="4570883" cy="4379656"/>
      </dsp:txXfrm>
    </dsp:sp>
    <dsp:sp modelId="{9BB5CDA4-9FE5-4CBD-8CED-B293C69F8953}">
      <dsp:nvSpPr>
        <dsp:cNvPr id="0" name=""/>
        <dsp:cNvSpPr/>
      </dsp:nvSpPr>
      <dsp:spPr>
        <a:xfrm>
          <a:off x="5030316" y="170252"/>
          <a:ext cx="4570883" cy="4433272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b="0" i="0" kern="1200" dirty="0" smtClean="0"/>
            <a:t> </a:t>
          </a:r>
          <a:r>
            <a:rPr lang="ru-RU" sz="4400" b="0" i="0" kern="1200" dirty="0" smtClean="0">
              <a:solidFill>
                <a:schemeClr val="tx1"/>
              </a:solidFill>
            </a:rPr>
            <a:t>- </a:t>
          </a:r>
          <a:r>
            <a:rPr lang="ru-RU" sz="2800" b="0" i="0" kern="1200" dirty="0" smtClean="0">
              <a:solidFill>
                <a:schemeClr val="tx1"/>
              </a:solidFill>
            </a:rPr>
            <a:t>Может неоправданно усложнить код, если состояний мало и они редко меняются.</a:t>
          </a:r>
          <a:endParaRPr lang="ru-RU" sz="2800" kern="1200" dirty="0">
            <a:solidFill>
              <a:schemeClr val="tx1"/>
            </a:solidFill>
          </a:endParaRPr>
        </a:p>
      </dsp:txBody>
      <dsp:txXfrm>
        <a:off x="5030316" y="170252"/>
        <a:ext cx="4570883" cy="4433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79143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2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1815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0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1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088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82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40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632198"/>
          </a:xfrm>
        </p:spPr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Паттерн </a:t>
            </a:r>
            <a:r>
              <a:rPr lang="en-US" dirty="0" smtClean="0">
                <a:latin typeface="Arial Black" panose="020B0A04020102020204" pitchFamily="34" charset="0"/>
              </a:rPr>
              <a:t>state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01" y="1475652"/>
            <a:ext cx="9612971" cy="1316304"/>
          </a:xfrm>
        </p:spPr>
        <p:txBody>
          <a:bodyPr/>
          <a:lstStyle/>
          <a:p>
            <a:pPr algn="l"/>
            <a:r>
              <a:rPr lang="ru-RU" dirty="0" smtClean="0"/>
              <a:t>Пример Кода на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260" y="-47927"/>
            <a:ext cx="8349419" cy="67800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Овальная выноска 6"/>
          <p:cNvSpPr/>
          <p:nvPr/>
        </p:nvSpPr>
        <p:spPr>
          <a:xfrm>
            <a:off x="7573754" y="3045898"/>
            <a:ext cx="4348460" cy="291346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8086381" y="3974840"/>
            <a:ext cx="341614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dirty="0"/>
              <a:t>Контекст(основной класс)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85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5052"/>
          <a:stretch/>
        </p:blipFill>
        <p:spPr>
          <a:xfrm>
            <a:off x="4304714" y="-25225"/>
            <a:ext cx="7887286" cy="5964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5022894"/>
            <a:ext cx="5206483" cy="2079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Овальная выноска 5"/>
          <p:cNvSpPr/>
          <p:nvPr/>
        </p:nvSpPr>
        <p:spPr>
          <a:xfrm>
            <a:off x="573865" y="624314"/>
            <a:ext cx="3434457" cy="2705363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333104" y="1135117"/>
            <a:ext cx="391597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Интерфейс состояния+</a:t>
            </a:r>
          </a:p>
          <a:p>
            <a:pPr algn="ctr"/>
            <a:r>
              <a:rPr lang="ru-RU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реализация 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61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632198"/>
          </a:xfrm>
        </p:spPr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Паттерн </a:t>
            </a:r>
            <a:r>
              <a:rPr lang="en-US" dirty="0" smtClean="0">
                <a:latin typeface="Arial Black" panose="020B0A04020102020204" pitchFamily="34" charset="0"/>
              </a:rPr>
              <a:t>state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105085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с</a:t>
            </a:r>
            <a:r>
              <a:rPr lang="ru-RU" dirty="0" smtClean="0"/>
              <a:t>уть паттерна 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5025" y="2251316"/>
            <a:ext cx="9612971" cy="3108336"/>
          </a:xfrm>
        </p:spPr>
        <p:txBody>
          <a:bodyPr>
            <a:noAutofit/>
          </a:bodyPr>
          <a:lstStyle/>
          <a:p>
            <a:pPr algn="l"/>
            <a:r>
              <a:rPr lang="ru-RU" sz="3600" b="1" dirty="0"/>
              <a:t>Состояние</a:t>
            </a:r>
            <a:r>
              <a:rPr lang="ru-RU" sz="3600" dirty="0"/>
              <a:t> — это </a:t>
            </a: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поведенческий паттерн </a:t>
            </a:r>
            <a:r>
              <a:rPr lang="ru-RU" sz="3600" dirty="0"/>
              <a:t>проектирования, который позволяет объектам менять поведение в зависимости от своего состояния. Извне создаётся впечатление, что изменился класс объекта.</a:t>
            </a:r>
          </a:p>
          <a:p>
            <a:r>
              <a:rPr lang="ru-RU" sz="2800" dirty="0"/>
              <a:t/>
            </a:r>
            <a:br>
              <a:rPr lang="ru-RU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52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Проблема, которую необходимо решить</a:t>
            </a:r>
            <a:endParaRPr lang="en-US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1636" y="1674298"/>
            <a:ext cx="5757566" cy="47324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Овальная выноска 4"/>
          <p:cNvSpPr/>
          <p:nvPr/>
        </p:nvSpPr>
        <p:spPr>
          <a:xfrm>
            <a:off x="1494572" y="3644988"/>
            <a:ext cx="2970223" cy="2125191"/>
          </a:xfrm>
          <a:prstGeom prst="wedgeEllipseCallou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794588" y="4040545"/>
            <a:ext cx="237019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Использовать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или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if???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782" y="606579"/>
            <a:ext cx="9601200" cy="1485900"/>
          </a:xfrm>
        </p:spPr>
        <p:txBody>
          <a:bodyPr/>
          <a:lstStyle/>
          <a:p>
            <a:r>
              <a:rPr lang="ru-RU" b="1" dirty="0" smtClean="0"/>
              <a:t>Решение с помощью </a:t>
            </a:r>
            <a:r>
              <a:rPr lang="en-US" b="1" dirty="0" smtClean="0"/>
              <a:t>state</a:t>
            </a:r>
            <a:endParaRPr lang="en-US" b="1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072103"/>
              </p:ext>
            </p:extLst>
          </p:nvPr>
        </p:nvGraphicFramePr>
        <p:xfrm>
          <a:off x="1141423" y="1349529"/>
          <a:ext cx="10916045" cy="5246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7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4296" y="1292772"/>
            <a:ext cx="9612971" cy="1374754"/>
          </a:xfrm>
        </p:spPr>
        <p:txBody>
          <a:bodyPr/>
          <a:lstStyle/>
          <a:p>
            <a:pPr algn="l"/>
            <a:r>
              <a:rPr lang="ru-RU" dirty="0" smtClean="0"/>
              <a:t>Структура 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9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417" y="386126"/>
            <a:ext cx="8343111" cy="60670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385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Когда применять?</a:t>
            </a:r>
            <a:endParaRPr lang="en-US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099531"/>
              </p:ext>
            </p:extLst>
          </p:nvPr>
        </p:nvGraphicFramePr>
        <p:xfrm>
          <a:off x="1371600" y="1305384"/>
          <a:ext cx="9746243" cy="502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01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реализовать?</a:t>
            </a:r>
            <a:endParaRPr lang="en-US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652434"/>
              </p:ext>
            </p:extLst>
          </p:nvPr>
        </p:nvGraphicFramePr>
        <p:xfrm>
          <a:off x="1371599" y="1311691"/>
          <a:ext cx="10414701" cy="5353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8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Преимущества и недостатки </a:t>
            </a:r>
            <a:endParaRPr lang="en-US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318043"/>
              </p:ext>
            </p:extLst>
          </p:nvPr>
        </p:nvGraphicFramePr>
        <p:xfrm>
          <a:off x="1371600" y="1816189"/>
          <a:ext cx="9601200" cy="484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167</TotalTime>
  <Words>265</Words>
  <Application>Microsoft Office PowerPoint</Application>
  <PresentationFormat>Широкоэкранный</PresentationFormat>
  <Paragraphs>32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 Black</vt:lpstr>
      <vt:lpstr>Franklin Gothic Book</vt:lpstr>
      <vt:lpstr>Crop</vt:lpstr>
      <vt:lpstr>Паттерн state</vt:lpstr>
      <vt:lpstr>суть паттерна </vt:lpstr>
      <vt:lpstr>Проблема, которую необходимо решить</vt:lpstr>
      <vt:lpstr>Решение с помощью state</vt:lpstr>
      <vt:lpstr>Структура </vt:lpstr>
      <vt:lpstr>Презентация PowerPoint</vt:lpstr>
      <vt:lpstr>Когда применять?</vt:lpstr>
      <vt:lpstr>Как реализовать?</vt:lpstr>
      <vt:lpstr>Преимущества и недостатки </vt:lpstr>
      <vt:lpstr>Пример Кода на Java</vt:lpstr>
      <vt:lpstr>Презентация PowerPoint</vt:lpstr>
      <vt:lpstr>Презентация PowerPoint</vt:lpstr>
      <vt:lpstr>Паттерн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state</dc:title>
  <dc:creator>USer</dc:creator>
  <cp:lastModifiedBy>USer</cp:lastModifiedBy>
  <cp:revision>13</cp:revision>
  <dcterms:created xsi:type="dcterms:W3CDTF">2024-12-09T19:59:05Z</dcterms:created>
  <dcterms:modified xsi:type="dcterms:W3CDTF">2024-12-09T22:46:34Z</dcterms:modified>
</cp:coreProperties>
</file>