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731"/>
  </p:normalViewPr>
  <p:slideViewPr>
    <p:cSldViewPr snapToGrid="0" snapToObjects="1">
      <p:cViewPr varScale="1">
        <p:scale>
          <a:sx n="146" d="100"/>
          <a:sy n="146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September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2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excloud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097F0-B57B-41D5-827C-8A4A2DA7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51"/>
          <a:stretch/>
        </p:blipFill>
        <p:spPr>
          <a:xfrm>
            <a:off x="0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1641C-E05C-3A41-9081-F7FEDA010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68" y="2782245"/>
            <a:ext cx="4994375" cy="215949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PROJECTS TOPIC:</a:t>
            </a:r>
            <a:br>
              <a:rPr lang="en-US" sz="3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STOCK MARKET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88C21-E2A7-F54A-A6F9-C515774F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468" y="231228"/>
            <a:ext cx="6620622" cy="935420"/>
          </a:xfrm>
        </p:spPr>
        <p:txBody>
          <a:bodyPr anchor="b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Group name: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GANGS OF DATA ANALYST</a:t>
            </a:r>
          </a:p>
        </p:txBody>
      </p:sp>
    </p:spTree>
    <p:extLst>
      <p:ext uri="{BB962C8B-B14F-4D97-AF65-F5344CB8AC3E}">
        <p14:creationId xmlns:p14="http://schemas.microsoft.com/office/powerpoint/2010/main" val="372463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007F-D3BD-DF44-9551-BBDB9280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097" y="403792"/>
            <a:ext cx="10240903" cy="7661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Who we are</a:t>
            </a:r>
            <a:br>
              <a:rPr lang="en-US" dirty="0"/>
            </a:br>
            <a:r>
              <a:rPr lang="en-US" dirty="0"/>
              <a:t>GROUP MEMBERS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E3AC-D078-7041-A46F-D0D2C7E2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60" y="1309817"/>
            <a:ext cx="10772244" cy="476130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wearing a purple dress&#10;&#10;Description automatically generated">
            <a:extLst>
              <a:ext uri="{FF2B5EF4-FFF2-40B4-BE49-F238E27FC236}">
                <a16:creationId xmlns:a16="http://schemas.microsoft.com/office/drawing/2014/main" id="{3EEA2485-3DB6-0D43-9664-22559B0D6C5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46" y="1313028"/>
            <a:ext cx="3172968" cy="2377440"/>
          </a:xfrm>
          <a:prstGeom prst="rect">
            <a:avLst/>
          </a:prstGeom>
        </p:spPr>
      </p:pic>
      <p:pic>
        <p:nvPicPr>
          <p:cNvPr id="7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200BC98-B971-5D41-9C1D-BBD6ACA4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20" y="1317538"/>
            <a:ext cx="2690719" cy="2372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0B9EB-50B5-8E47-828E-0A4028B5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31461" y="1311793"/>
            <a:ext cx="2921179" cy="237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045B08-31DF-7A47-BDA2-7B5CE8150F01}"/>
              </a:ext>
            </a:extLst>
          </p:cNvPr>
          <p:cNvSpPr txBox="1"/>
          <p:nvPr/>
        </p:nvSpPr>
        <p:spPr>
          <a:xfrm>
            <a:off x="1201845" y="3917092"/>
            <a:ext cx="3337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Name: </a:t>
            </a:r>
            <a:r>
              <a:rPr lang="en-US" dirty="0"/>
              <a:t>Anika Tabssum</a:t>
            </a:r>
          </a:p>
          <a:p>
            <a:r>
              <a:rPr lang="en-US" b="1" dirty="0"/>
              <a:t>Position: </a:t>
            </a:r>
            <a:r>
              <a:rPr lang="en-US" dirty="0"/>
              <a:t>Team Lead Dev.</a:t>
            </a:r>
          </a:p>
          <a:p>
            <a:r>
              <a:rPr lang="en-US" b="1" dirty="0"/>
              <a:t>Duties: </a:t>
            </a:r>
            <a:r>
              <a:rPr lang="en-US" dirty="0"/>
              <a:t>Documents all ideas</a:t>
            </a:r>
          </a:p>
          <a:p>
            <a:r>
              <a:rPr lang="en-US" dirty="0"/>
              <a:t>              and requirements.</a:t>
            </a:r>
          </a:p>
          <a:p>
            <a:r>
              <a:rPr lang="en-US" dirty="0"/>
              <a:t>              Writes codes and</a:t>
            </a:r>
          </a:p>
          <a:p>
            <a:r>
              <a:rPr lang="en-US" dirty="0"/>
              <a:t>              tester and worked on           	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85875-AD90-2840-BE27-B52D83E75D79}"/>
              </a:ext>
            </a:extLst>
          </p:cNvPr>
          <p:cNvSpPr txBox="1"/>
          <p:nvPr/>
        </p:nvSpPr>
        <p:spPr>
          <a:xfrm>
            <a:off x="4904865" y="3957463"/>
            <a:ext cx="333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Name: </a:t>
            </a:r>
            <a:r>
              <a:rPr lang="en-US" dirty="0"/>
              <a:t>Ciaran Walsh</a:t>
            </a:r>
          </a:p>
          <a:p>
            <a:r>
              <a:rPr lang="en-US" b="1" dirty="0"/>
              <a:t>Position: </a:t>
            </a:r>
            <a:r>
              <a:rPr lang="en-US" dirty="0"/>
              <a:t>Lead Dev. &amp; Analyst</a:t>
            </a:r>
          </a:p>
          <a:p>
            <a:r>
              <a:rPr lang="en-US" b="1" dirty="0"/>
              <a:t>Duties: </a:t>
            </a:r>
            <a:r>
              <a:rPr lang="en-US" dirty="0"/>
              <a:t>Writes codes to specified requirements. Analyzes data &amp; graphs for actionable insights.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BE360-08F9-974A-B03D-2399421EAE37}"/>
              </a:ext>
            </a:extLst>
          </p:cNvPr>
          <p:cNvSpPr txBox="1"/>
          <p:nvPr/>
        </p:nvSpPr>
        <p:spPr>
          <a:xfrm>
            <a:off x="8620386" y="3917092"/>
            <a:ext cx="3353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Name: </a:t>
            </a:r>
            <a:r>
              <a:rPr lang="en-US" dirty="0"/>
              <a:t>Fidelis Omosun</a:t>
            </a:r>
          </a:p>
          <a:p>
            <a:r>
              <a:rPr lang="en-US" b="1" dirty="0"/>
              <a:t>Position: </a:t>
            </a:r>
            <a:r>
              <a:rPr lang="en-US" dirty="0"/>
              <a:t>Project Manager</a:t>
            </a:r>
          </a:p>
          <a:p>
            <a:r>
              <a:rPr lang="en-US" b="1" dirty="0"/>
              <a:t>Duties: </a:t>
            </a:r>
            <a:r>
              <a:rPr lang="en-US" dirty="0"/>
              <a:t>Coordinate the projects, writes codes and check to make sure all teams members complete their task on time.</a:t>
            </a:r>
          </a:p>
        </p:txBody>
      </p:sp>
    </p:spTree>
    <p:extLst>
      <p:ext uri="{BB962C8B-B14F-4D97-AF65-F5344CB8AC3E}">
        <p14:creationId xmlns:p14="http://schemas.microsoft.com/office/powerpoint/2010/main" val="113693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D21-1C4B-B847-B39F-A0CA0965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C397-2F37-334B-9FB5-DC23F958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stock market dashboard from a Realtime API (</a:t>
            </a:r>
            <a:r>
              <a:rPr lang="en-US" dirty="0" err="1"/>
              <a:t>iexcloud</a:t>
            </a:r>
            <a:r>
              <a:rPr lang="en-US" dirty="0"/>
              <a:t>) that allows investors/user to track daily, weekly and monthly performance of stocks. </a:t>
            </a:r>
          </a:p>
          <a:p>
            <a:pPr marL="0" indent="0">
              <a:buNone/>
            </a:pPr>
            <a:r>
              <a:rPr lang="en-US" dirty="0"/>
              <a:t>Our goal is to be able to give user/investor the ability to select and view stock trends, Analyze relative performance (% change) in stocks over the day, ability to take a snapshot/picture of the chart with a button and also give them options to register on our platform to receive stock trend email update.</a:t>
            </a:r>
          </a:p>
        </p:txBody>
      </p:sp>
    </p:spTree>
    <p:extLst>
      <p:ext uri="{BB962C8B-B14F-4D97-AF65-F5344CB8AC3E}">
        <p14:creationId xmlns:p14="http://schemas.microsoft.com/office/powerpoint/2010/main" val="390019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ACA46A6-8375-EB42-825B-1C9E0704E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48" y="427038"/>
            <a:ext cx="10023266" cy="564356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EB9E7-4528-CA41-A0EB-E4FF71AB6249}"/>
              </a:ext>
            </a:extLst>
          </p:cNvPr>
          <p:cNvSpPr txBox="1"/>
          <p:nvPr/>
        </p:nvSpPr>
        <p:spPr>
          <a:xfrm>
            <a:off x="2050991" y="470019"/>
            <a:ext cx="33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Flowchart Diagram</a:t>
            </a:r>
          </a:p>
        </p:txBody>
      </p:sp>
    </p:spTree>
    <p:extLst>
      <p:ext uri="{BB962C8B-B14F-4D97-AF65-F5344CB8AC3E}">
        <p14:creationId xmlns:p14="http://schemas.microsoft.com/office/powerpoint/2010/main" val="370931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06E-47EC-D64A-85ED-7C127E52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525" y="471755"/>
            <a:ext cx="10240903" cy="630254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B473-9103-3245-AAFA-81D63014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0539"/>
            <a:ext cx="10240903" cy="47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OUR DATA SOURCE IS FROM IEXCLOUD</a:t>
            </a:r>
            <a:br>
              <a:rPr lang="en-US" dirty="0"/>
            </a:br>
            <a:r>
              <a:rPr lang="en-US" dirty="0"/>
              <a:t>(</a:t>
            </a:r>
            <a:r>
              <a:rPr lang="en-US" u="sng" dirty="0">
                <a:hlinkClick r:id="rId2"/>
              </a:rPr>
              <a:t>https://iexcloud.io/</a:t>
            </a:r>
            <a:r>
              <a:rPr lang="en-US" u="sng" dirty="0"/>
              <a:t>)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IEXCLOUD provides RESTful API for Stock Data</a:t>
            </a:r>
          </a:p>
          <a:p>
            <a:pPr marL="0" indent="0" algn="ctr">
              <a:buNone/>
            </a:pPr>
            <a:r>
              <a:rPr lang="en-US" dirty="0"/>
              <a:t>In development we about 110,000 response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431287F1-0610-E54D-A5F1-3C6230C3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36" y="3429000"/>
            <a:ext cx="4572000" cy="19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6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076F-C70D-0747-B4A3-A1B65F6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Technologies used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F435-4BA1-394A-89C2-B63139E3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7473"/>
            <a:ext cx="10934559" cy="38744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>Python: </a:t>
            </a:r>
            <a:r>
              <a:rPr lang="en-US" sz="1800" dirty="0"/>
              <a:t>High level programming language</a:t>
            </a:r>
          </a:p>
          <a:p>
            <a:pPr>
              <a:lnSpc>
                <a:spcPct val="110000"/>
              </a:lnSpc>
            </a:pPr>
            <a:r>
              <a:rPr lang="en-US" b="1" dirty="0" err="1"/>
              <a:t>IEXfinance</a:t>
            </a:r>
            <a:r>
              <a:rPr lang="en-US" dirty="0"/>
              <a:t> – Python Library used to build API queries.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b="1" dirty="0"/>
              <a:t>D3.js  </a:t>
            </a:r>
            <a:r>
              <a:rPr lang="en-US" dirty="0"/>
              <a:t>–  Generated scaled candle stick charts to that plot Open, High, Low, Close for each data point.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Flask</a:t>
            </a:r>
            <a:r>
              <a:rPr lang="en-US" dirty="0"/>
              <a:t> – Framework used to deploy to web and send user inputs to .PY script. Query API then generate chart as an output.</a:t>
            </a:r>
            <a:br>
              <a:rPr lang="en-US" dirty="0"/>
            </a:br>
            <a:r>
              <a:rPr lang="en-US" dirty="0"/>
              <a:t>Stock charting &amp; Comparison Dashboard</a:t>
            </a:r>
          </a:p>
          <a:p>
            <a:pPr>
              <a:lnSpc>
                <a:spcPct val="110000"/>
              </a:lnSpc>
            </a:pPr>
            <a:r>
              <a:rPr lang="en-US" dirty="0"/>
              <a:t>Others are HTML/CSS,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Bootscrap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E0E8-8FF4-2744-99E3-A623F76D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Forex Candlestick patterns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52D8E2-3296-6545-9D3C-70124D1D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381" y="2320925"/>
            <a:ext cx="6121400" cy="3543300"/>
          </a:xfrm>
        </p:spPr>
      </p:pic>
    </p:spTree>
    <p:extLst>
      <p:ext uri="{BB962C8B-B14F-4D97-AF65-F5344CB8AC3E}">
        <p14:creationId xmlns:p14="http://schemas.microsoft.com/office/powerpoint/2010/main" val="16195283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{65F96362-597D-934A-9089-7AC551F8FD50}tf10001120</Template>
  <TotalTime>1071</TotalTime>
  <Words>325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GradientRiseVTI</vt:lpstr>
      <vt:lpstr>PROJECTS TOPIC:  STOCK MARKET DASHBOARD</vt:lpstr>
      <vt:lpstr>Who we are GROUP MEMBERS ARE</vt:lpstr>
      <vt:lpstr>Project core message</vt:lpstr>
      <vt:lpstr>PowerPoint Presentation</vt:lpstr>
      <vt:lpstr>Data source</vt:lpstr>
      <vt:lpstr>Technologies used for this project</vt:lpstr>
      <vt:lpstr>Forex Candlestick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TOPIC: CRIME ANALYSIS IN NEW YORK STATE 2006 - 2019</dc:title>
  <dc:creator>Loitte Engineering Limited</dc:creator>
  <cp:lastModifiedBy>Loitte Engineering Limited</cp:lastModifiedBy>
  <cp:revision>22</cp:revision>
  <dcterms:created xsi:type="dcterms:W3CDTF">2020-06-22T07:27:24Z</dcterms:created>
  <dcterms:modified xsi:type="dcterms:W3CDTF">2020-09-12T14:04:11Z</dcterms:modified>
</cp:coreProperties>
</file>