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0c430c85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0c430c85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0c430c85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0c430c85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0eefb6b4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0eefb6b4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Choix de la technologie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0c430c856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0c430c85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Choix de la technologie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0eefb6b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0eefb6b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0e41cdc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0e41cdc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0e41cde4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0e41cde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Char char="●"/>
              <a:defRPr sz="1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erriweather"/>
              <a:buChar char="○"/>
              <a:defRPr sz="11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erriweather"/>
              <a:buChar char="■"/>
              <a:defRPr sz="11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erriweather"/>
              <a:buChar char="●"/>
              <a:defRPr sz="11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erriweather"/>
              <a:buChar char="○"/>
              <a:defRPr sz="11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erriweather"/>
              <a:buChar char="■"/>
              <a:defRPr sz="11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erriweather"/>
              <a:buChar char="●"/>
              <a:defRPr sz="11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erriweather"/>
              <a:buChar char="○"/>
              <a:defRPr sz="11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erriweather"/>
              <a:buChar char="■"/>
              <a:defRPr sz="11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1324725" y="208125"/>
            <a:ext cx="6661500" cy="29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DESTANATION Connect</a:t>
            </a:r>
            <a:endParaRPr sz="3100"/>
          </a:p>
        </p:txBody>
      </p:sp>
      <p:sp>
        <p:nvSpPr>
          <p:cNvPr id="135" name="Google Shape;135;p13"/>
          <p:cNvSpPr txBox="1"/>
          <p:nvPr>
            <p:ph idx="4294967295" type="subTitle"/>
          </p:nvPr>
        </p:nvSpPr>
        <p:spPr>
          <a:xfrm>
            <a:off x="377425" y="4663225"/>
            <a:ext cx="15690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DESTA TEAM 04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75" y="763530"/>
            <a:ext cx="1935719" cy="175527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/>
        </p:nvSpPr>
        <p:spPr>
          <a:xfrm>
            <a:off x="1361725" y="2325088"/>
            <a:ext cx="2220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Ahmad El-Rahim Moussa Fofana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Catherine Landry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Aleksandra Maric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Mentor : Marcel Tawé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8" name="Google Shape;13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17025"/>
            <a:ext cx="690875" cy="6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3200" y="2325100"/>
            <a:ext cx="3517699" cy="199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DESTANATION Connect : A one-stop web app</a:t>
            </a:r>
            <a:endParaRPr/>
          </a:p>
        </p:txBody>
      </p:sp>
      <p:sp>
        <p:nvSpPr>
          <p:cNvPr id="146" name="Google Shape;146;p14"/>
          <p:cNvSpPr txBox="1"/>
          <p:nvPr>
            <p:ph idx="1" type="body"/>
          </p:nvPr>
        </p:nvSpPr>
        <p:spPr>
          <a:xfrm>
            <a:off x="1946425" y="1346950"/>
            <a:ext cx="6231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</a:rPr>
              <a:t>Customizable dashboard that presents information relevant to the user, either the public or a business, using tags</a:t>
            </a:r>
            <a:endParaRPr sz="1600">
              <a:solidFill>
                <a:srgbClr val="292929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</a:rPr>
              <a:t>A </a:t>
            </a:r>
            <a:r>
              <a:rPr lang="en" sz="1600">
                <a:solidFill>
                  <a:srgbClr val="292929"/>
                </a:solidFill>
              </a:rPr>
              <a:t>forum</a:t>
            </a:r>
            <a:r>
              <a:rPr lang="en" sz="1600">
                <a:solidFill>
                  <a:srgbClr val="292929"/>
                </a:solidFill>
              </a:rPr>
              <a:t> platform where </a:t>
            </a:r>
            <a:r>
              <a:rPr lang="en" sz="1600">
                <a:solidFill>
                  <a:srgbClr val="292929"/>
                </a:solidFill>
              </a:rPr>
              <a:t>businesses can exchange ideas and talk to each other one on one, thanks to the chat app</a:t>
            </a:r>
            <a:endParaRPr sz="1600">
              <a:solidFill>
                <a:srgbClr val="292929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</a:rPr>
              <a:t>Referral and rewards system which allows DESTA to identify their </a:t>
            </a:r>
            <a:r>
              <a:rPr lang="en" sz="1600">
                <a:solidFill>
                  <a:srgbClr val="292929"/>
                </a:solidFill>
              </a:rPr>
              <a:t>power users</a:t>
            </a:r>
            <a:r>
              <a:rPr lang="en" sz="1600">
                <a:solidFill>
                  <a:srgbClr val="292929"/>
                </a:solidFill>
              </a:rPr>
              <a:t> and leverage the knowledge</a:t>
            </a:r>
            <a:endParaRPr sz="1600">
              <a:solidFill>
                <a:srgbClr val="2929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14"/>
          <p:cNvSpPr txBox="1"/>
          <p:nvPr>
            <p:ph idx="4294967295" type="subTitle"/>
          </p:nvPr>
        </p:nvSpPr>
        <p:spPr>
          <a:xfrm>
            <a:off x="377425" y="4663225"/>
            <a:ext cx="15690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DESTA TEAM 04</a:t>
            </a:r>
            <a:endParaRPr/>
          </a:p>
        </p:txBody>
      </p:sp>
      <p:pic>
        <p:nvPicPr>
          <p:cNvPr id="149" name="Google Shape;14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17025"/>
            <a:ext cx="690875" cy="6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7725" y="221542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3750" y="2961248"/>
            <a:ext cx="542675" cy="542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14"/>
          <p:cNvGrpSpPr/>
          <p:nvPr/>
        </p:nvGrpSpPr>
        <p:grpSpPr>
          <a:xfrm>
            <a:off x="1417468" y="1329139"/>
            <a:ext cx="548640" cy="757019"/>
            <a:chOff x="4366425" y="3152694"/>
            <a:chExt cx="1219200" cy="1641056"/>
          </a:xfrm>
        </p:grpSpPr>
        <p:pic>
          <p:nvPicPr>
            <p:cNvPr id="153" name="Google Shape;153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366425" y="3574550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366425" y="3152694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17025"/>
            <a:ext cx="690875" cy="62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5"/>
          <p:cNvSpPr txBox="1"/>
          <p:nvPr>
            <p:ph idx="1" type="subTitle"/>
          </p:nvPr>
        </p:nvSpPr>
        <p:spPr>
          <a:xfrm>
            <a:off x="377425" y="4663225"/>
            <a:ext cx="15690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DESTA TEAM 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title"/>
          </p:nvPr>
        </p:nvSpPr>
        <p:spPr>
          <a:xfrm>
            <a:off x="1297500" y="380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68" name="Google Shape;168;p16"/>
          <p:cNvSpPr txBox="1"/>
          <p:nvPr>
            <p:ph idx="1" type="body"/>
          </p:nvPr>
        </p:nvSpPr>
        <p:spPr>
          <a:xfrm>
            <a:off x="1867400" y="1612650"/>
            <a:ext cx="5984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</a:rPr>
              <a:t>Translate our UI vision into a fully completed web-app</a:t>
            </a:r>
            <a:endParaRPr sz="1600">
              <a:solidFill>
                <a:srgbClr val="292929"/>
              </a:solidFill>
            </a:endParaRPr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</a:rPr>
              <a:t>Use ML to target users ever more </a:t>
            </a:r>
            <a:r>
              <a:rPr lang="en" sz="1600">
                <a:solidFill>
                  <a:srgbClr val="292929"/>
                </a:solidFill>
              </a:rPr>
              <a:t>efficiently</a:t>
            </a:r>
            <a:endParaRPr sz="1600">
              <a:solidFill>
                <a:srgbClr val="29292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</a:rPr>
              <a:t>Adding notifications that </a:t>
            </a:r>
            <a:endParaRPr sz="1600">
              <a:solidFill>
                <a:srgbClr val="2929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16"/>
          <p:cNvSpPr txBox="1"/>
          <p:nvPr>
            <p:ph idx="4294967295" type="subTitle"/>
          </p:nvPr>
        </p:nvSpPr>
        <p:spPr>
          <a:xfrm>
            <a:off x="377425" y="4663225"/>
            <a:ext cx="15690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DESTA TEAM 04</a:t>
            </a:r>
            <a:endParaRPr/>
          </a:p>
        </p:txBody>
      </p:sp>
      <p:pic>
        <p:nvPicPr>
          <p:cNvPr id="171" name="Google Shape;1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17025"/>
            <a:ext cx="690875" cy="62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6"/>
          <p:cNvSpPr txBox="1"/>
          <p:nvPr>
            <p:ph idx="4294967295" type="subTitle"/>
          </p:nvPr>
        </p:nvSpPr>
        <p:spPr>
          <a:xfrm>
            <a:off x="377425" y="4663225"/>
            <a:ext cx="15690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DESTA TEAM 04</a:t>
            </a:r>
            <a:endParaRPr/>
          </a:p>
        </p:txBody>
      </p:sp>
      <p:pic>
        <p:nvPicPr>
          <p:cNvPr id="173" name="Google Shape;1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0787" y="151712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6113" y="2262438"/>
            <a:ext cx="518050" cy="51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5637" y="3078700"/>
            <a:ext cx="459000" cy="4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/>
          <p:nvPr>
            <p:ph type="title"/>
          </p:nvPr>
        </p:nvSpPr>
        <p:spPr>
          <a:xfrm>
            <a:off x="1297500" y="380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choose DESTANATION Connect ?</a:t>
            </a:r>
            <a:endParaRPr/>
          </a:p>
        </p:txBody>
      </p:sp>
      <p:sp>
        <p:nvSpPr>
          <p:cNvPr id="181" name="Google Shape;181;p17"/>
          <p:cNvSpPr txBox="1"/>
          <p:nvPr>
            <p:ph idx="1" type="body"/>
          </p:nvPr>
        </p:nvSpPr>
        <p:spPr>
          <a:xfrm>
            <a:off x="1867400" y="1612650"/>
            <a:ext cx="5984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</a:rPr>
              <a:t>Easy to use and accessible on any device</a:t>
            </a:r>
            <a:endParaRPr sz="1600">
              <a:solidFill>
                <a:srgbClr val="292929"/>
              </a:solidFill>
            </a:endParaRPr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</a:rPr>
              <a:t>Robust solution that will require minimal effort from DESTA</a:t>
            </a:r>
            <a:endParaRPr sz="1600">
              <a:solidFill>
                <a:srgbClr val="29292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</a:rPr>
              <a:t>Gamification makes the app sticky and helps identify power users</a:t>
            </a:r>
            <a:endParaRPr sz="1600">
              <a:solidFill>
                <a:srgbClr val="2929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17"/>
          <p:cNvSpPr txBox="1"/>
          <p:nvPr>
            <p:ph idx="4294967295" type="subTitle"/>
          </p:nvPr>
        </p:nvSpPr>
        <p:spPr>
          <a:xfrm>
            <a:off x="377425" y="4663225"/>
            <a:ext cx="15690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DESTA TEAM 04</a:t>
            </a:r>
            <a:endParaRPr/>
          </a:p>
        </p:txBody>
      </p:sp>
      <p:pic>
        <p:nvPicPr>
          <p:cNvPr id="184" name="Google Shape;1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17025"/>
            <a:ext cx="690875" cy="6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1900" y="2977101"/>
            <a:ext cx="626475" cy="6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1900" y="1463575"/>
            <a:ext cx="626475" cy="6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29700" y="2185675"/>
            <a:ext cx="690875" cy="6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7"/>
          <p:cNvSpPr txBox="1"/>
          <p:nvPr>
            <p:ph idx="4294967295" type="subTitle"/>
          </p:nvPr>
        </p:nvSpPr>
        <p:spPr>
          <a:xfrm>
            <a:off x="377425" y="4663225"/>
            <a:ext cx="15690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DESTA TEAM 04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94" name="Google Shape;1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5" name="Google Shape;1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17025"/>
            <a:ext cx="690875" cy="62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/>
          <p:nvPr>
            <p:ph idx="1" type="subTitle"/>
          </p:nvPr>
        </p:nvSpPr>
        <p:spPr>
          <a:xfrm>
            <a:off x="377425" y="4663225"/>
            <a:ext cx="15690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DESTA TEAM 04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7946" y="81167"/>
            <a:ext cx="5596052" cy="506232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de données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2" name="Google Shape;2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762" y="0"/>
            <a:ext cx="57524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C4C4C4"/>
      </a:dk1>
      <a:lt1>
        <a:srgbClr val="000000"/>
      </a:lt1>
      <a:dk2>
        <a:srgbClr val="666666"/>
      </a:dk2>
      <a:lt2>
        <a:srgbClr val="F6A020"/>
      </a:lt2>
      <a:accent1>
        <a:srgbClr val="3093F0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