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1" d="100"/>
          <a:sy n="121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3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2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3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6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8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5BE1-453D-4C8E-9BA3-46C43FB2841B}" type="datetimeFigureOut">
              <a:rPr lang="en-US" smtClean="0"/>
              <a:t>11/24/2020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E6344-431A-488C-AAEF-D737E38BE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3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6" y="130538"/>
            <a:ext cx="6656046" cy="67274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71" y="1953645"/>
            <a:ext cx="4458322" cy="44392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8641" y="146304"/>
            <a:ext cx="421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Distribuci</a:t>
            </a:r>
            <a:r>
              <a:rPr lang="es-CL" dirty="0" err="1" smtClean="0"/>
              <a:t>ón</a:t>
            </a:r>
            <a:r>
              <a:rPr lang="es-CL" dirty="0" smtClean="0"/>
              <a:t> del </a:t>
            </a:r>
            <a:r>
              <a:rPr lang="es-CL" b="1" dirty="0" err="1" smtClean="0"/>
              <a:t>spectrum</a:t>
            </a:r>
            <a:r>
              <a:rPr lang="es-CL" dirty="0" smtClean="0"/>
              <a:t>. Cada línea es un folio, eje x corresponde a cada columna de </a:t>
            </a:r>
            <a:r>
              <a:rPr lang="es-CL" dirty="0" err="1" smtClean="0"/>
              <a:t>spectrum</a:t>
            </a:r>
            <a:r>
              <a:rPr lang="es-CL" dirty="0" smtClean="0"/>
              <a:t>, eje y al valor promediado para cada folio, el color es si es alta densidad (Azul) o baja densidad (Rojo) (75%).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3489" y="146304"/>
            <a:ext cx="421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Igual que el anterior, pero promediado según densidad (y sacando las 3 mediciones de baja densidad que están muy por encima del resto).</a:t>
            </a:r>
          </a:p>
        </p:txBody>
      </p:sp>
    </p:spTree>
    <p:extLst>
      <p:ext uri="{BB962C8B-B14F-4D97-AF65-F5344CB8AC3E}">
        <p14:creationId xmlns:p14="http://schemas.microsoft.com/office/powerpoint/2010/main" val="32030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8641" y="146304"/>
            <a:ext cx="421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Distribuci</a:t>
            </a:r>
            <a:r>
              <a:rPr lang="es-CL" dirty="0" err="1" smtClean="0"/>
              <a:t>ón</a:t>
            </a:r>
            <a:r>
              <a:rPr lang="es-CL" dirty="0" smtClean="0"/>
              <a:t> del </a:t>
            </a:r>
            <a:r>
              <a:rPr lang="es-CL" b="1" dirty="0" err="1" smtClean="0"/>
              <a:t>raw</a:t>
            </a:r>
            <a:r>
              <a:rPr lang="es-CL" dirty="0" smtClean="0"/>
              <a:t>. Cada línea es un folio, eje x corresponde a cada columna de </a:t>
            </a:r>
            <a:r>
              <a:rPr lang="es-CL" dirty="0" err="1" smtClean="0"/>
              <a:t>spectrum</a:t>
            </a:r>
            <a:r>
              <a:rPr lang="es-CL" dirty="0" smtClean="0"/>
              <a:t>, eje y al valor promediado para cada folio, el color es si es alta densidad (Azul) o baja densidad (Rojo) (75%).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33489" y="146304"/>
            <a:ext cx="421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Igual que el anterior, pero promediado según densidad (y sacando las 3 mediciones de baja densidad que están muy por encima del resto).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186" y="1917069"/>
            <a:ext cx="4544059" cy="4420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3" y="1898016"/>
            <a:ext cx="4372585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0gAAANICAMAAADKOT/pAAAAQlBMVEUAAAAAv8QaGhozMzNN%0ATU1oaGh8fHyMjIyampqnp6eysrK9vb3Hx8fQ0NDZ2dnh4eHp6enr6+vw8PDy8vL4dm3///+J%0AMuS0AAAACXBIWXMAABJ0AAASdAHeZh94AAAgAElEQVR4nO2diXbbSK+ERY/iJDP/ZKJc6v1f%0A9VobRbI3oBtAL6w6J7GWEpou4XNzE3W6QhBUrFPtBYCgEQSQIEhAAAmCBASQIEhAAAmCBASQ%0AIEhAAAmCBASQIEhAMiD9gihCXjyJ9KaRAJKhkBdPIr1pJIBkKOTFk0hvGgkgGQp58STSm0YC%0ASIZCXjyJ9KaRAJKhkBdPIr1pJIBkKOTFk0hvGgkgGQp58STSm0YCSIZCXjyJ9KaRAJKhkBdP%0AIr1pJIBkKOTFk0hvGqknkD4eut16PfK+uTzgvCRR1H2RmlrLy02n0bw6UFcgLT+e7/bH/l3d%0AdcHjbrg1PjY/9NVYXh8r0/J8k3l1oKFA+vDPT+01hs1wfJA2P2IFbSTSm0bqFKRfjxWW+Krd%0Ax+rG0jTLys5zvWfkVbvlRzAvF6zlFb8ayqsD9QfS0hJZIC0/X5sOw4MUzSsJUht5daCuQFpt%0APGfPSPv7I4OUzsu3ZtdgXh2oK5CWHx/vrmCD9OitQ4C0/AjmRQCphbw60OFA+nDvHxikTvLq%0AQCOD9HjjP5Z+8K37Hxskz/TUZF4dqFuQ/O/q7t7H8v+zRzY/DwWS75fd/+LN5tWBugJpc6Se%0AANJ6Bf/j9ad2tQt39N3fibyWp7cPNZhXB+oJpO6FvHgS6U0jASRDIS+eRHrTSAOA9PGxXUfZ%0A329HyIsnkd400gAg9SPkxZNIbxoJIBkKefEk0ptGAkiGQl48ifSmkQCSoZAXTyK9aSSAZCjk%0AxZNIbxoJIBkKefEk0ptGkgHpstb2XkRUo3jBWiMjL55RpDeNBJAMCyIvnlGkN40EkAwLIi+e%0AUaQ3jQSQDAsiL55RpDeNBJAMCyIvnlGkN40EkAwLIi+eUaQ3jQSQDAsiL55RpDeNBJAMCyIv%0AnlGkN40EkAwLIi+eUaQ3jQSQDAsiL55RpDeNBJAMCyIvnlGkN40EkAwLIi+eUaQ3jQSQDAsi%0AL55RpDeNBJAMCyIvnlGkN40EkAwLIi+eUaQ3jQSQDAsiL55RpDeNBJAMC9bJa1qUW7B6Xh0I%0AIBkWVMnLReS6fTZwp3zkfB9ACkgzTYAUMb7QmLw+zyTkN2aMXOQDSAFppgmQwsY3Fmtkru5D%0Al5gxZ+QyH0AKSDNNgBQybkl537tevJPRyycwcqkPIAWkmSZA8hsdUtYgBTG67InLGLncB5AC%0A0kwTIPmNLiovQq4xjNYvbSwvZxYV6U0jASTDgoJ5xTaAEhi1CpK72CK9aSSAZFhQLq/gBtBN%0A6YKvqStjZBGfdwekx9WRAJJhQam8EqtuXYLk+5VEetNIAMmwoFReiXU3QsEpc2Qhn2v0/koi%0AvWkkgGRYUCiv1DYQpeCUNbKUz92T73d1JIBkWFAmr+S+hP5ACvxKIr1pJIBkWFAkryRHtIIT%0Af2Q5X3JP/tPVkQCSYUGJvNIcEQtO7eQFkF6SSLPc1/zIEnkBpDYFkAwLCuRF4IhacGomL4D0%0AkkSa5b7mRy7Pi8JRdyAFfymR3jSSDEiQjaZmi5WomQUpEWYkw4KleZHmI3pBwrlEzIqYkQol%0AkKaAr/mRS/MaE6TwbyXSm0YCSIYFS/MSBom2xcWpCJAKVZ6mhK/5kQvzovY9QKoggGRYsCwv%0A8pqY+BSnmldkGUR600gAybBgUV70vdWMpRZeWQRIhSpOU8TX/MgleTFOROgKpNgSiPSmkQCS%0AYcGSvABS2wJIhgUL8uKcrM1ZahpJACkpgGRYsCAvLZBETzoCSKUqTVPG1/zIBXmpgSR5GixA%0AKlVpmjK+5kfOz4v1gVbmUot9MAMgFas0TRlf8yNn58W7VklPIEUHF+lNIwEkw4LZeamCJPXh%0A9YyRAdJOhWkK+ZofOTcv5mXo2EstcjkVhZFFetNIAMmwYGZe3CsMC88LmiMDpK3K0pTyNT9y%0AZl76IAlccjJr5NSwHQkgGRbMzAsgdSCAZFgwMy8DkFLrWDojJ9coOxJAMiyYlxf7e8F6BWme%0A552rIwEkw4JZeb27bXCQZtfVkQCSYcGsvGxAShzQURk5xRFAEo790CBlfHdylyB5OAJIwrED%0AJN7S5C119KQ3lZHXI+43jx6ujgSQDAtm5LVutoFB8mEEkFhpCvqaHzkjLzuQohdPUBn5PaCf%0AI4AkHDtA4i1NJyAlJySAJBw7QOItTe5SRy4wpzFyckICSMKxHxikTW8DpIYFkAwL8vMaGKT0%0Amh1AEo79uCBtWxsgNSyAZFiQnZctSJHvV5EfmcARQBKO/bAg7RobIDUsgGRYkJuXNUjhL3OV%0AHzm9q2E8kM5fWt91H8tNU9bX/MjcvAYGiTIhjQbSefnvcffsPpaZprCv+ZGZee3b2mCpAyQB%0ApKTYIJ2vACnXyMxLFKT5qbixAkhhjoYG6XwFSNlGXl5OU+cv9YqgNUqegn6SAFJSxSD9dZPO%0Ash1ck1SheY7dVRo0ofc4saXpSEyQzlfMSHTj/o8tLy+hGcnzSZ/Za/QPWjByRKQJaeAZabkJ%0AkNLGrw4OXcyDNIgMSN5GnYMFAVKmmCA9BJAIxvkyTfv916y8BEByrsuzLFuoIEDKFH/3N2Yk%0AmnFP0YUJkuflzIUJUHR/KljQS5J0XqsvaAdIAClmnGdPR7LyEgAp4plDBQFSnjhnNqx2OODM%0Ahrhx9jYkK69SkCLz0f3pUEHvgrNGTusNUnQh5dpcXzjXTqOgnyMWSL4JjbEwCYwu9xauBdJ0%0AAUh+ZaU+LkgBjkxBSttmnZEJAkghZaU+MEihM23oeTHmBefUnythPrq0AVJ8OUV600gASaFg%0A8CRqel50kJ69uGLpSsEoDJLAbo64Jtr+EIBETB0ghQch7ztbzT2zcyOhuTpIiSUV6U0jdQnS%0APPvOZW4GpNCanTxI2wAeecwhPlwF+hggZag9kBJn+2+f3G8cFI2c76sGkvPAHNoZ51OojwXP%0AOw+Uv0bHX8p1pMZAeoER4sNzzkv8YwHkkYt8lUAKXaA0MLxrpE5JACmptkCavTeXLdMVRavz%0A2FZb2fkjl/k2xiBH0iAFr2IVGt81+ksAJL5aAulOxHTXxeFjoWgxvH5GPxZAG7nUJw0S5dTR%0A8C7uxkGaXsbkThGR3jRSOyDdGmOZZ6Z1zqsDjM4J1Y/74bOZKSOX+zZrn5HrLFLzIoFEWZi4%0AroEqAImvhkDaUHK7OS98PG45FC3vy2AgUa6cEPuEdvgp10giCSAl1QpI8+zMNUvUMYw2xgOB%0AFD1pOvKca/RV0gRpio68LdeRGgFp9nTPY0Ppubs7RNFizB1ZxLcyRjiigkS4ulz8FLXYk67R%0AUwsgsdUGSLMXlOnti3H0JmkMkAgXDk6cWRN91jWmSVIBKX0ChkhvGqkJkJzVulfmj4evcYwu%0AC0lHASl1QkD8adfo1gNIXLUAUuhTB5c7SsFto7XtUaYFkGILS8vLHqQkSYJ5TYsRILnKSv29%0AZhHb/pnIb88gIEX2VTx/Jo9jJp73GJ2S+iARTq0V6U0j1QcptF7HKzg1AlJszY4EUmzN8DUG%0AdWFSiuy9AEhMVQcp2nmMglP4YwGZFRk+U5DSO7tSBo8xPiXJ5TUtRoDkETPNtTHNEf0wH/WD%0AOHogRVdTCSBFZ+fg3urAwrCM0SlJASTKeyXSm0aqDRJhQiIWnJoAKfrrpPOKv/w+An1hWEaA%0AVKbKIFE4ohacqJ+xbhekeBqqIO0LK4NEeqdEetNIdUEiccQAiTonaYEUX7NLgpRIg7bPOPtw%0A2ra0DkjLMXaA5BUvzbeRxFFPICWmlHhelL2XAKlRVQWJxhEHJCJJSiAlJqQESMk0qL9e7s7L%0AMEkAKamBQHpcCFe01diHxBKuWF6UwwCyfyYAkqBqgkTbQmIUXH/IT6QiQOJVBEiF4qX5FJUj%0AJkiS+7WYLZncyInkRTkMILwF6BiDJImDRPyL0JEqgjTJtzN1SmoPJNJhgO5BWkoCJL9YaS6h%0AKrTzgySxk2h4LZmcYsN50Q4DaIO07W+AxFE1kGY9kORO67QCibaSK324OQHSaqmkQSKeFSnS%0Am0aqBhLt4xGMgpf1gSmhT+ywWjK187sUJPI5ufkghaYkgJSUDEgZmnTLzjrlY5qzfyXaCy1+%0Apc0Y4m/RUrDCu6OtWjPSRDUyfOutDZmrGvBmpPQRVX9e1BU7gxkpMCUJjfxeX8CM5BcnzUeU%0AaiCR9oFrjJxeswuARDwKAJCaViWQ3tdkouRJ9G12QotcsIoFEuGIanZerGu7tArSap8dQPKL%0AkeYqUt2jORKXUGwHJM7VxgBSBVUBaVYFiTAlKYxMWLPrAaRNbEogkSdXkd40UhWQ3h/cp+VJ%0A9C3GJEkaIFHO8cnM62IIkpckkZHXR2MBkl/0NNeJ6jVGiiT5kSkTUn8gif7JA0hp0dNcJ6rY%0AGImT7hRAIp0sl5fXhXlp8zKQfCQBpKQGBSlxUSGAFDF6zhMCSElVAGkGSNxBeN9aUwjSniSp%0Ak7kAUlr0NC/yh/m8xvi6nfzItNO3s/Jafo86IN1QEgWJvrkn0ptGsgdJ/lRIrzE6JYmPTLwc%0AUk5eF3OQUlcCzxt58xEKgOQXOc2LKUhBkvoC6fVbAKSGZQ6SxgeYvcYYSQApagRIfAEkiZFn%0A1W2k+iBJXO9p81ExgOQXOU2da9P4jRGSxEEiXumSn9e9OnNpmgRp+ylzgOQXNU2AxM3rsvoV%0AzEByUhO4Ji5AooiapilIkR13wiOTzg+6AKR3aYDkFzXN7Z/ucUAiHmjh53VZ/wY9g7S7fhBA%0A8ouYptqXhfiN4XU7gJQw7lK7Ui8YFnwGIJFETHO3LTEKSDP1WpfsvC6b5QdIDcsWpO27od4Y%0AQZKEQaJeoo+d16UWSLvUikHaXxkSIPlFSxMgcfPaLn1VkGgXVQ49AZBooqW5fy/0GyNEEkBK%0AGQESUwCpfOQRQdqmBpCSsgRpf9jSoDECJMmOTP7ADjOvmwYDiXeShkhvGskSpP1bAZCSgzjt%0ATBqG6ANIghocpABJoiPPAClZECDRxEszacz0ASSezw6k/SYSQAqIlKZzZidASg3i7jsjDUP0%0AASRBAaTSkWfFbaSKILm7OSgX7gs8DpCI4qWZMub6vEYvSaIgTeSCvLx8J+rQhiH6AJKg7EBy%0AP7MDkBKDjAKSwxFACoiVZsqY7fMbfR+mAEgE4/4sP4AUEwWk85f2t8/rBymN4fkQqR1Iii05%0AMy5Fysnroos/wQiQOCKAdF7+W90+byyENAHSYUF6vxAgFYPku6qBUWN4SOoCJN2d9gTj/iOF%0AaZISIHE/oyjU4yZigvR6YMvRgUGaOVeZZ+R1AUjHAGnZRPrrpnQR8a+aZ+g2ttYX0s96v5jW%0AImcvQOav+n5Z9d9IUWyQHgDt4Er+WfJer8rqL6w7JQnOSBOjID2ve2n+0vB8SeNukyZzRvJM%0ASJiRruvbvYDk7gEHSCQjQKLLCCTvezACSBOnID2vi/6HPwhGgERX5l477qodQLq7yHldWgQp%0ATVL8rQdIVy9Iq0kqlab/kr4AKfba4UDif9hXrs31xTmz4by+vT6xoQeQdD60PauBpH6lCYpx%0Ad44pQArL5Fy7wDXm7RpjPyUBJKJxe60SgBQWQCoaGSAlCwIkhuJphr70xBYklWuWqoGkf1lL%0AmnFzhWGAFJYBSMEvPTFsjN2UJDXy8idiWJC2X2eUIslT0LvTDiAFFE0z+C1cACn4Wovv0CAa%0A5wtAIuggIO1IAkh0oxRIGccfRHrTSPoghb8WsnuQ3iutA4N0W5Z8kPwTEkAKKJJm5Gsh+wdp%0A+dVGBulrYQBSUkcBaUsSQGIZZwGQcj4QJtKbRlIGaY59TzFACr3Wy1GPIAUmJIAUUDCk6Pd9%0A9w7SautvbJDey5MgCSAVKhRSlCOAFHqtnyOA1LJUQYpzBJBCrx0GpBBHACkgf0gJjuxBYl4x%0AN+Fb79cXBSnAEUBqWYogpTgyboz1lASQmMbXIgGkkPRASnJUAaTd2cxlBbVACnHUM0h517oU%0A6U0jKYKUda5wiY8A0vZs5rKCRwLptVAAKSQ1kNIcWTfGiiSRkde/IEDyFgRITLkhpVfsAFLg%0AteOAFNxEAkgBOSFROKoD0uZs5qKCSiAFOQJILUsHJBJH5o3xnJJmmZFnHZDCHFUF6blcACkk%0AJZAoHFUC6dI0SBGOugNpZQZINO1ConFUC6TVxwJKCgKkVEGAxNb216et2FVojIUkgZG3fyyk%0AQIpx1BtIEY4AUkCbX3+eaBzVAyner7SCRwPpsWgAKSQFkIgYAST3tfHlagAkztmTAImvjJAY%0AxhZB2m0GAiSn4NoJkIjKCIlhlCv43t1QWlAFpMRidQtS7vcBiPSmkY4F0vLlEUSSbEFKLRRA%0AalgHA+n59paDtGsoCZCSywSQGtbRQHq8v8Ug7Y+UCYCUXiSA1LAOB9JlmqbLlbiVBJDeRiZI%0AUY4A0hiaptJvqp+ntIdbUryirJ7LR/3FV77WfzMRHW9GumkqnZH2f5jLZyTCAtWdkShTEmak%0AQmWExDBqgEQjCSCtjCyQokeRAFJIGSExjAqNQZyS7ECiLE6nIOV/1ZNIbxoJIGUVlAapbGky%0AfYogJSYkgBRQRkgMo0ZjTEWt63xOBCBtCwKkPGWExDCqgFS0MiUNUuGuj0wfQBLUUUGiTUkA%0AaW1Mf5DiVTDFEUAKKCMkhrE9kJxuKgOp+ISlPF8WSKSvRQBImcoIiWFsDiT3o/QAaVMQIGUq%0AIySGUacxCq5zJAySwMcMs3wASVAAKaOgLEhUjgBSywJIGQXdl5bu/qa9XNinBtLGApAYygiJ%0AYWwNJM/Vxg4BUnq3HUAqVEZIDCNA4hlrg5TmCCAFlBESw6gEUvZpop5WOhBI6a/XBkjZygiJ%0AYWwMJN91ZAHS27d9HiBxlBESwwiQeMaWQAqEDJD8ygiJYVRqjNwvngFIcR9AyldGSAxjYyD5%0AXgeQFh9lzQ4gBZQREsMIkHhGNZCSu+0AUqEyQmIYtUDKvG4PQIr5SBwBpIAyQmIYARLPCJAq%0ACCBxC3q/RQ0gvXwAqUQZITGMWo2R3kgCSFsjF6TCL2gX6U0jASRuQe+rANLLB5BKlBESwwiQ%0AeMaaINHW7ABSQBkhMYxqIOV8/4P/i6aPBFKEJIBUqIyQGEaAxDPqgZSakq67pwASUxkhMYxN%0AgeTvIoD08AGkMmWExDCqNUZyI8kt6J+QANJD+2cAElMZITGMAIlnbAak8IwPkPzKCIlhbAmk%0AwEsOBVIwt2lXECBxlRESw6gHEvvrjwMTEkB6PA6QCpUREsMIkHjGVkCKpHtMkM5f2t9eP9Zt%0AY/BBCrUQQLo/DpBiOi//vW+vH7v22xipjaR9wdCEBJAeDwOkmADSIoD0+OGPYQdSbLo/PEiv%0ABw4KUtAPkO4PAqSY4iD9dZPCgpmI+l33uf7hND9+eHPYPzgrL0tbYoP02MkwyoyU2NuAGWln%0AjMxI065gNFrMSM/bACln5O7zWujwBAGQUhoYpNRGEkDaGcMgTfuCAGmvgffaMUGKfRCHNGz3%0AeQGkkAASoyBACm8kAaS0lrMZ1rdHOLMBILGNIZAmpyBAylBGSAxjKyAlv88kOWz3eYVAmpyC%0A8d04AMmvjJAYRoDEMxqAtMticnwAKUsZITGMAIlnBEgVBJDIBSlf550o131efpCmsK9oZJHe%0ANBJAIhcESJcVIKs0ppivZGSR3jQSQCIXBEg3eUgCSFeARC8YtR4QpFcg0+TxsT8x6Xd1JIBE%0ALQiQ7lohcktkmrw+gJSnjJAYRoDEM5qBdJPXl3PlTZ+rIx0dJPpeWoB0F+mEBYCUqYyQGEbN%0AxohPSQDJMQIkvwASsSCduIir/7wAUkAAiVgQID0EkPwCSMSCAOkpyjVNAFKmMkJiGFsAiflR%0A2oCr/7xIIGV+Xbzr6kgAScIHkDY+gJSrjJAYRlWQaJ8/414AL+DqPy8KSGmOAFJAGSExjKqN%0AQdurDZAWASSvABLJB5AWASSvABLFl/GNZF7XAHmlQSJwBJACygiJYQRIPKMuSMkvmQBI+coI%0AiWEESDxjXZAoHAGkgDJCYhgBEs8IkCoIIFGO1AOklQCST4cHifIJ8iRHAGnxkTgCSAFlhMQw%0AAiSeESBVEEBKg5T8zmaA9PYBpBJlhMQwVgdJauQh8gJIXgGkJEiECQkgLT6AVKKMkBjG2iCJ%0AjTxEXnGQaBwBpIAyQmIYlUFKHakHSAApLYCUujY+hSOA9PIBpOPK+1335KePpznzubGFGSkx%0AI1F2NRxrRorMOlfihIQZKaCMkBjGuiAJjjxGXhGQqBwBpIAyQmIYARLPCJAqCCABJK4xiMss%0APLJIbxoJIAEkrhEgeQSQ4iDR9jUcC6QgSQCpVBkhMYxVQZIceYy8AJJPACkKEnFCAkiPhwFS%0AoTJCYhhrgiQ68hh5ASSfAFJsM4g6IQGkx6MAqVAZITGM2o0RnnaoE9LBQPKTBJDKlRESw1gN%0AJPKEBJAejwGkQmWExDDWA0mrMTJeyzACpAoCSACJb/SANCuMLNKbRgJIkTU4gBQyuokBJAll%0AhMQwqjdGYEqa1A4wZryWYQRIFQSQLmGQ1Boj47UMI0CqIIB0CYE06R1gzHgtw1gDpFljZJHe%0ANBJAugRB0muMjNcyjBVAmlVGFulNIwGkS2Bvw6R4gDHjtQwjQKoggHSTb0qa5EceJq89SXPQ%0AVzSySG8aCSDd5AFp0jzAmPFahtEcpDnsKxpZpDeNBJBu8oGkMPIweW1BmiO+opFFetNIAOkm%0Az0YSQIobZ99NgFSojJAYRoPGcKakSfW4SMZrGUYTkN74zHFfwcgivWkkgHSXC5LGyOPkddO8%0A+aExskhvGgkg3bUHadI9wJjxWobRCKQ7QvOc9mWPLNKbRgJId+1AmpSPi2S8lmG0AumLopnk%0Ayx1ZpDeNBJDu2oOkM/I4edkUFOlNIwGkhybvHYBUdWSR3jQSQHpo8t4GSFVHFulNIwGkpybf%0ATYBUdWSR3jQSQHrqfUx2ivpKRh4pL4uCIr1pJID00pOkaUr4CkYeKi+DgiK9aSQKSOcv7W+f%0A1w+O0Rh3hKa0L3/ksfLSLyjY5+oigHRe/lvdPm8smmnaNcY0TRPFlz3yYHmpFxTqcRMBJMOC%0AyItnFOpxEzFBej2w5QiNAZA0Cko0uJVyQVo2kf66SWPJIKgjZYB0dh/T/LM04l9YzUFGzKsD%0AZYK0vYHGAEgaBSUa3Ep8kHy3NNMcsTE0Bxkxrw7EBunseQyNAZA0Cgr1uIm4IK12g6/W9jTT%0AHLExNAcZMa8OxDmz4bW37rx67CHNNEdsDM1BRsyrA+FcO8OCyItnFOlNIwEkw4LIi2cU6U0j%0AASTDgsiLZxTpTSMBJMOCyItnFOlNIwEkw4LIi2cU6U0jASTDgsiLZxTpTSMBJMOCyItnFOlN%0AIwEkw4LIi2cU6U0jASTDgsiLZxTpTSMBJMOCyItnFOlNIwEkw4LIi2cU6U0jASTDgsiLZxTp%0ATSMBJMOCyItnFOlNIwEkw4LIi2cU6U0jASTDgsiLZxTpTSMBJMOCyItnFOlNIwEkw4LIi2cU%0A6U0jASTDgsiLZxTpTSMBJMOCyItn5LbhP8+rH/z743paGvsUaPF/zv7HvcYf/6ZcAMmwIPLi%0AGblt+GTm1/lKACn0uN94/pVyEavFpZnmiI2hOciIeRH1ZOP8DwUTHkjJ+QsgGRZEXjxjtOd+%0Af56+/Xtv8j8/Tqcff24df7/789bzX7e+nz5/P259/fv9/XT+uWn8h/nX99PjidPpv/NnpOr2%0A1a4AkmFB5MUzxlruz/l0evX47ee3V8v/OT24+CLkdP7zAunuWbPwMP/7KPLzdv/z9CNc9frz%0A9CeKAEAyLIi8eMZYy/19+rz++bz1+N83Dn6eXutzf59uOwa+uPhz/XwQ8rz3z2mzenY3fzv9%0A73r972H5Gav6hdzfUQQAkmFB5MUzxlru2+lrve33rcm/3Xv49P3Z8t9PjxW6+9PfllW7636r%0A6Hnv979/f74twapfD36PIgCQDAsiL54x2rin1/+n02t17P7Y+4nX09vHtgU+N68NV03unABI%0AhgWRF88YbVwRkH6cvv3z72+ApG0ESFVHjrXcfiXs3sxrkLardsvTV9f8520JVgVILY2MvHjG%0AWMv9PH3eV8xut35er/+73d1sI933GvydBOnXc+fC48lgVWwjtTQy8uIZYy333lH9vPXffS/3%0Ae6/ddvf3vdd3IJ1vuGxX4IJVsdeupZGRF88Y7bnbodP/3dv/94+v+ed2Cs99B/frONLX1PT9%0AfUD2et2D9Ngbfn/paksoVBXHkVoaGXnxjOnGO3nO3PlZ3NO+qiec2dDOyMiLZ4w27tfWzRcz%0APzxP3c61y1SwqtG5dhBkrOfWzW/PU7/CTX86vXdrs6ri7O+WRkZePGO05/75djr98HF0/zxS%0AQCmQQlXxeaSmRkZePKNIbxoJIBkWRF48o0hvGskB6Z/vX9Pe5381lgWCutUOpD/f7uuP950X%0AEARRtQPpx+nn7dDU/dQICIKo2oG0PV0WgiCaABIECci/auc/YgxBrej/YqqxQPudDc+zX8/+%0AI10Q1IZaB+l6/fvb6fTtZ/xMVwiqrPZBgqAONChIvyCKkBdPkY5rHaTkSX1+1U68EyEvniId%0AB5COLOTFU6TjWgfpod+f8c+nO6qdeCdCXjxFOq4PkK5/Eld62Kt24p0IefEU6bhOQOKe2VA7%0A8U6EvHiKdFwnIP3Pd/mHiGon3omQF0+RjiOCdNr9DHV8ZN4gTimhnQ2Ja6bsVDvxToS8eIp0%0AHBOkcMdHHiQ+6/U8MUp9q9JetRPvRMiLp0jHtQ5Spmon3omQF0+RjiOD9DiS87g88en28/XQ%0A2/N4/PWNYsvz6/uv63+HFwggGQp58RTpuC9cZr+2ID0pOr1Yej+0JuD0fP562rxk9VIWSKe1%0ASAC9ZJPrx0O3W69H3jdfBvcliaLbEqpqLa9f7t0283LFWbU77cFwdz54nl/tp1jmtMgCdQXS%0A8uP5bn9s39WPlWl5fjFHC5cyIWcAABzmSURBVNqosbx+7bNpNi9XCiC9rqb/evC9OscFKV82%0AufJB2vyIFbRRY3nd7nz4X5AqaKNIxynNSNfN87u1vCgrnYL067HC4lnP2IO1vOL5wLKy81zv%0AGXnVbvkRyMu9u328mbxcmYC0eykLpJ/Nr9otLZEF0vLztekwPEiRvAggtZGXqzyQTgGQTh7Q%0AXAY5IP1sehtptfHsB2m7qez9C7u/PzJIibzWuyF+/Wo5L1d8kN67v3dt7+z+vl5390/7PX0e%0A7Z49n/77PP3+88m8QKRNrutVlaUruKt2z3WVQ4C0/PDmFdqkbDAvV0SQEu3OEgukL/RuXx34%0Ah3mBSJtcRUD6cO8fFaRlwtr6G8zLFR8kZybiigvSv6d/rm2e/Z0Cyfsn9uNj6Qffuv+BQVp7%0A3neazMtVxoy03WDhbsKknLunv5/+d/tO9V/tg+R5V12QPpb/nz2y+XkokAK/7BakVvNylblq%0Ap6cdMDeCPm+g8i4QaZPr9ki9510Nndnw6IaP9c/X6v/QIKXy+uXebTMvV62DdP332/2bnnH2%0At4aQF0+RjmsdpMzvRaqdeCdCXjxFOq51kE7fkl+W6VPVuD92u5/299sR8uIp0nGtg/TtdDr/%0Azb9ece3EOxHy4inSca2DdP3983w6fed+X1/txDsR8uIp0nHNg/SlXz9Pp2//Y1WpnXgnQl48%0ARTquB5C+pqU2z7XrXsiLp0jH9QDSrx9fM9I/rCq1E+9EyIunSMc1D9J9G+kHtpFUhLx4inRc%0A6yDdvmXsH/5eu8ta23sRUY3iBWuNjLx4xkjHtQ7S6XvWcSTNNEdsDM1BRszLVesgZX7lpWaa%0AIzaG5iAj5uWqdZAypZnmiI2hOciIebkCSBnG8RpDc5AR83JFBInQ3hELBw6AZFgQefGMkY4z%0AAYlWgGmMSjPNERtDc5AR83IFkDKM4zWG5iAj5uWKAdLuAqqbS3GJXD+f9DxNmmmO2Biag4yY%0Al6svXCa/9iCtLkr3+n/d/ALXzyc9T5NmmiM2huYgI+blij4jbag4bSck17K/6OqLvCQnAMmw%0AIPLiGSMdJwtS2fXz37WKpZnmiI2hOciIebnKAem9drdu/u0MtKzJbdfy0pgAJMOCyItnjHSc%0ANkibDSSA1NjIyItnjHQcHyTPTgNnZ4P7EyC1ODLy4hkjHUcHabnCqmfvm8z189262dJMc8TG%0A0BxkxLxcEUESEkBqa2TkxTNGOg4gZRjHawzNQUbMy1UJSNLXz3+YqNWi0kxzxMbQHGTEvFzZ%0AzkgEASTDgsiLZ4x0HEDKMI7XGJqDjJiXK4CUYRyvMTQHGTEvVwApwzheY2gOMmJeHQggGRZE%0AXjyjSG8aCSAZFkRePKNIbxoJIBkWRF48o0hvGgkgGRZEXjyjSG8aCSAZFkRePKNIbxoJIBkW%0ARF48o0hvGgkgGRZEXjyjSG8aCSAZFkRePKNIbxoJIBkWRF48o0hvGgkgGRZEXjyjSG8aCSAZ%0AFkRePKNIbxpJBiQIOrgwIxkWRF48o0hvGqk/kDYXes4rWL0xNAcBSFXUGUg7dnYkddMYmoMA%0ApCpqDiTPVHN9P+Wxi41c4ANIKgVFetNIjYG0cLEG5Pp8xMXo/rjMyEW+lkEaYVW4A7UF0uS9%0AffMFKHKNmSOX+doFab8q7J3qVUYWMIr0ppFaAmkHy7TyRTjaGvNGLvXVBCm8KuxfF5YbOd8H%0AkAKSSNN9018PXKMYrY15I5f7qoH0QsW3qTjQqnAHaggk1/BokxRG79d20xhSg6ySmfarwsHU%0AOlwV7kCtgBR6328NkS54TJAiq8K+P0t+Y9bIpT6AFFBxmtFJByB5jfvMpvcabmIS725VuAO1%0AAVL8fScUnHJHlvEFD4ntXFJ53at7BnyNm6rU5h+ecF4dqAmQEm88peCUN7KQL3pIbOUSyute%0A3ufwHi3y+UpGFvB5jZG8OlALIKXeeFLBKWdkKZ8XJI9LJq9AdUbBFkGK5dWBGgAp+Qe0S5B8%0Av5VMXpfUyluXq8LRvDpQfZDSKyK0glNLjeHvdJG8LkOuCnsDE+lNI1UHKc0RtSBlPzmvotgO%0AtZdLIK9IeVbBtmZw/28k0ptGAkgSPluQxtumTOXVgWqDROCoP5BCv5RAXpHqzIINrQon8+pA%0AlUGicASQNsYBtykB0ku5aZI4IhecummMgkFGXBUGSC9lpknjqDuQgr9WaV7R4uyCAElSI4FE%0AnOAYFdsDacRtynReHWgokKgFqzdG9iCS25QdzeAdqCZI0m3fCEjhhSjMa9RtSoC0KCtN8vso%0A3mkA6aE2VoUJeXWgeiDRV9EB0tM45qowQHorJ00VkIT/Zuc0RmQJivICSE2rGkiM44EAKVk5%0Ar2ATMzglrw40Gkiy+7WaAmnQbUqAtFJGmlogSR5pyWmM6CfuCvICSG2rFkick4+Zb4/csf+m%0AQBp0m5KUVweqBBLrc2VckKRO62wKpFFXhQHSWtw0eZ90Zr89Qh80OARIXawKdyAKSOcvre+6%0Aj3HTVAZJ5qNvWSNrgXTsVeEORADpvPz3uHt2H2OmybyITU8gxa9KkpnXBSA1LzZI52sHIIlc%0A1SBr5A5BEvuooF5eHYgL0vlaDtIrvEo7VTVHTgybl9er7ojblADp9d9fN/HGnHj2LFmMYTes%0A9m9TKa2KA4uLCdL5ihkpYkytUeblpb9zptqqMHEG70A8kJabJSAt4WmClFhnUBpZCST9bcrG%0AV4U7EBOkhwCS35jcWZiVF2bwHsTf/V06I73DUwUpvl9VZ2SAxBwZIOWDtMpOF6To2ZA6I3cM%0AUtszeAfinNmw2uGQf2YDQOLldQFIXcj6XLt1dsogxT56qTOyDkg225QVVoXTh686EkCSG5ne%0AGKxBAFIPAkhyI+uAZLVzxn5VGCA5oqc5MEiEU9b4eQGkTmQM0iY7bZDC71RHINntnGl4Bu9A%0AAElsZBWQBp7BAZIraprb6NRBCr5VGiNTPtbDzWtokBh/eDoQQJIaGSABpGIR09xFNxRIpEsf%0AMPO62IJkuyrM+cPTgcYGKfRuASSvESDlCyAJjawDku3OmWZXhTuQJUj76AxACrxd8iNTOAJI%0AKyPrD08HAkgyI+uAZL1zptUZvAMBJJmRARJvZF5eHQggyYysApL9NmWjeXUgQ5Cc7Cwaw98Z%0ANo0xz/POxcoLIIn0ppEAksjIXo7ccqy8AJJIbxppeJC8rWEBkssRFySsCnckO5Dc6IYGycNR%0ADyDVXBV2XR1pfJB8rSE9svtlej6OmCAdbVXYU64jmYFk0M4NgeTlCCDFR3HLdaQDgGQwF+5B%0A8nPUBUjVtil95ToSQBIYef/1rgGOANIyBs0o0ptGsgLJ5O9crZYcCqQ625T+ch0JIAmMrALS%0AsXbO+Mt1JCOQjHaqBh5XBmnaG/sGyX5VOFiuIwGk8pH3IIU4AkjLAADJr2SaAOlejpxX1Z0z%0A5qvCwXId6RAgKZ8jAJB4PmdVOFiuIwGk8pF3jRHkiAPSyDtnAFJQqTQZp0LOdyV880uEgr7x%0AAVLUCJD4agukBY057Fvzs0Mp/PZofiBh2hrDHAGkpTxA8iuRJvUDzCss1oSsu3Q/CYWM8SVo%0AHqQjrQpHynUkGZASmkiued7e9Rjcx7zG7EXI0q40aXGYNa2lO3zlX05HFjMS7SJPzl/yeetz%0AJ6PFOG+MXuldRmTaGiMTEmakpThmJL+iaQbP9E3sM97wEaRo/WKAxPK1sSocK9eRWgHJ238L%0AH3GMKCDpXWpRAySrD3wHnwFIXLUBUgiUx+MpjC6v9q0B0rQzjgGS5hX1AFJYsTTDn+GidJ/n%0AaJHf5xk5vBgAKWU0WxWOlutI6iBFPgu5GBOkkFKfE0YjkKK/CiWvd82cpWH5AJKgtEGKfab4%0AaUzOOLTUZ4DE9DWxTRkt15GUQYp+Nv+5WzudJyn1r0IVGmPaGSVAoh0uiAxD9LXwhyderiNV%0AB4mwASQC0mZR1ECK/zbpvFYlc5aG5wNIgtIFKX6xGIDkHQQgLeU6kipIiYsu3YyUPXLUt3Gu%0ADlJqr0kir03JnKXh+QCSoDRBSl287ErjiN4Y8WqrxWkZJMrhgsQwRF8L25Txch1JEaQUR+OB%0AlNz9GM1rWzFraXi+BlaFE+U6kh5ISY6+jCSOGI0RrdcHSJTjbqlhiD6AJKiqINE44jQGkSSx%0AxniVFAOJcNwtqYZB2uaVLNeR1EBKcwSQ3EEIx93SAkgVpAUSgSPiih2vMWI1ARLLqLEqDJDi%0ActIkcaTSGCSSpEbeFSwGiXDcjSCAVEE6IFE4UgIp1s3KICVn2GBe+3J5S8P1ASRB1QMpcSLC%0AtiDHGO7nxkEiHHcjSQgk/VXhZLmOpAIScQNJC6RgQ0uDtO00wtm3gbz21fKWhu0DSIJSAGmi%0ArdgpNkaSpBZBohx3o0kKJPVtymS5jmT3Zcw7aYIU7GmAxDICJLpqgZT6QCu74NaYIElm5O3W%0AOOU09khelONuaQvLB5AEVQmk5CUWuAX3xjhJ7YFEWR0GSA3raCBxPunMAon0eZBgXqTNyu5B%0A4u69EOlNI9UBKX31LGZB1xglSWTk7Tk0RSCROLIHSXebklCuI1UBiXA9R15BjzF6NAkg0YwA%0AiaxhQYqRRPxSbQ5ItA9WBfKicVQBJM2dM5RyHakGSIRr3vMK+o2Uc4VKRhYDSWRpMnwUo97O%0AGUq5jgSQskeWAom6MACpZQ0MEuWku5KR5VbtJJZGq6DcXk7+B5xEetNIFUDafe8RIU+izxak%0A7dVBhgVJay8nqVxHOiZI1M0SgHTR2stJKteRKCCdv7S/fV4/yGqMd8upN0awu8VBIl7FJScv%0AvlG6oMZeTlq5jkQA6bz8t7p93ljoaTYCUvmRm22BoUG6AKS0zEEifQn5Lk+izzWG+hsg8Yzy%0AO2do5ToSE6TXA1uOmgUp1ODX8rPbtmt2zMagDkJeGt2CACmtXJCWTaS/bqKPN3MWrlzh4Uq/%0Ao37zeuPfylylYUnVaFhskB4A7eCi/1laTxEWf2H9U1L5jLRbsxt8RpLfy0kr15EyZ6Tr9jFy%0AmmOCRL2OS0ZeOUaAVEHGIG36uipIhR+lOxhI0jtnDg/S63buqt0oIO332QGkVEGAFARpNUlR%0AQ9q2tUljeEmSBYl8HRd2XsSlyfQBJEFxzmw4r2+vT2xoGSQvSQCJbRQ9XHBQkNIihrTraYAU%0AH4S8NJk+S5B2LwdIfhFDqgKSjySAxDYCpLgAUtbIAIlZECCRRAtp39FWjeGSBJD4RsG9nAAp%0AJFpIbYFUcm1T54xVgBQvCJBoooVUCySXJFGQ6FdfZuZFXZpcH0ASFEDKKQiQmAUBEk2kkPzt%0ATMmT6DMDyf0sEkCKFwRINJFCGhQkxmXMeXlRlybbB5AEBZAyCgIkbkGARBMlpMC+M0qeRB93%0A6yzdGgDpbSwByXktQPKLEtI4IHku1wCQogUBElGEkALnF5DyJPoiRu85FSIgcb6hhpMXeWny%0AfUyj2HE38sgivWkkgMQvCJC4BQESUemQQudgk/Ik+mJG3wc4MkHyXYgLIMUKuq8ESH6lQxoV%0AJNZXPTHyIi9NgQ8gCerIIKVbAyCtjAApJiOQgh/4JuVJ9EWNvqtFACSOESDFBJDYBY8KktDh%0AAsbIIr1pJIDELgiQmAUBElnJkAYCyXv1fIAUKQiQyEqFFL66HClPog8gKRWUPFzAGVmkN410%0AaJCSrQGQ1kaAFJEJSOEvV6HlSfTFjb6rjmeA5P9eJIAULgiQ6EqEBJCeLmJe9KUp8rGNAjtn%0AWCOL9KaRLEAKf28eTQCJZ2wLJO+LAJJf0ZAi3+RKk1BjeL4rsBQk5he00/LiLE2RDyAJCiDx%0ACvonJIAULgiQGIqG1ApInu9TB0gsI0AKSx+k8Bd+1wcp1RpOwZ0fIKULAiSGIiGFOeofJE/B%0AeDlCXpylKfTxjeXH3Vgji/SmkbRBinBk3xjuBAKQWMbivZy8kUV600gyIAU165Znyl0a5nfW%0A7+xt/XYGYsaV+ZIupTwjxSakDmek0ISEGSlYEDMSR6GQohwBJM5rGcaWQAq8AiD5FQgpzhFA%0A4ryWYQRIFaQJUoKjCo3hnNEDkFhGgBSUIkgpjnoHyXfyXqJcNK/0y4V9AElQeiAlOarRGPuP%0AD/FACk5IRwGp9AA2c2SR3jQSQGIUBEgAKSQ1kNIcVWmM3YVRWY0ROj+INvIFIHFHFulNI2mB%0AROAIIHFeyzC2A1LQDpD8ckKicFSnMbbfwgKQeEaAFJIOSCSOKjXG5itfOY2x9wKkZEGAxNQ+%0ApG5ASnRGDCTvZYniCuZFE0BqWCog0TgCSJzXMowAqYI0QCJyVKsx5jyQYmt2AMlbMOwGSH5t%0Afn0qR9UaYwZIuUaAFJLdlzHnptkoSN4vXEqo07wAEkFHBOkyA6RMY8nhAv7IIr1ppEOCtKIA%0AILGMACmko4MUb41VwShHAMlXECCxlRESwwiQeMZGQIp5AZJfGSExjC2AFN1ndxyQCo67ZYws%0A0ptGAki0ggDpIYAU0DFBuhL3NgQbaH+sDCA5BanrzDFXRwJIpIKJCQkguQUBUoYyQmIYNRpj%0AIQEgsYwAKaDDg0RalXc8AClZECBlKCMkhhEg8YwAqYIAEkDiGMkgMXbvhV0d6agg0TaSAJJj%0AzDyAnTWySG8aCSDlgOR8UgQgsXwAKaCMkBjG6iAlJySAtPdxr9vld3UkgASQWEaA5NdhQSKR%0AdA0YAFLKB5CylBESw9gcSO6H6QHS1se/2r7X1ZEoIJ2/tL+9fqzPxiCDRJiQANLOB5A8Oi//%0AvW+vH7v22RgASQ+kFEcACSBdLscGKe+4W97Icm2uLyZIrwcOBBKFI4C09QEkn+Ig/XWTwoKp%0Aa37dSHyBvfv07HEdR4m4yJ7BxAbpsZPhODOS51nMSCkfZiSfjr1qB5AubJCSHAGk1wNHBsl3%0ASWaAtPYBJK8G3Wu3AAGQWEaA5BVAAkhMY8YpVZkjy7W5vjhnNpzXt7s/s4EGEm0TCSCtfQAp%0AWxkhMYzKIEW/NAEgOUb+AezckUV600gAKQqS7ymAFPcBpHxlhMQwAiSesS5IFI4AUkAZITGM%0AWo2R3kiicgSQ3j6AVKCMkBhGgMQzAqQKAkiX8Hs/+QoCpKiPxBFACigjJIYRIPGMAKmCANKF%0AB5L/O9sB0ssHkEqUERLDCJB4RoBUQUcGKbW3YfIVBEgAySeAdJP/3QdIXiP3lKr8kUV600gA%0A6Sbv2z/5Cvo5OhRI3FOq8kcW6U0jAaSbABLHyDwTJH9kkd40EkC6yff+T96CAAkgeQWQ7nIb%0AYPIWDHAEkFLPZI0s0ptGAkh3ASSGESB5dGiQYut2AClsZJ0JUjCySG8aCSDdRQQpxBFAejwO%0AkAqVERLDWAOkyVsQIN0FkFwBpLv2rTH5CwKkuwCSK4D00LY3pp3vJYB0F+eUqpKRRXrTSADp%0AoU1vTHvfSwDpIcYpVSUji/SmkQDSU+veAEgJI/1MkKKRRXrTSMcGyT8lTa7PsWeN3H9eTwEk%0ARwDppcm54RQMcgSQQqdUFY0s0ptGAkiLpun9v78gQHoKIDkCSG9NN8UKAqSXqGeClI0s0ptG%0AAkj0ghEzQAJIEsoIiWEESDwjQKoggEQvCJAWEU+pKhxZpDeNBJDIBWNegKQxskhvGgkgkQsC%0ApLeI5yYWjizSm0aSAalbzUre4TVF7h1SmJGoBaPWo81IxHMTC0cW6U0jASRqQYC0EencxMKR%0ARXrTSACJWhAgbUQ6N7FwZJHeNBJAohYESFu9z00ESFeARC8IkHaaNj80RhbpTSMdHKQESQAp%0AZrwhtD05ESAVKiMkhrEJkOjERVz957VR6iTf0pFFetNIAIlYECDZFxTpTSMBJGJBgGRfUKQ3%0AjQSQJHwASaWgSG8aCSBJ+ACSSkGR3jQSQJLwASSVgiK9aSSARPIlOAJIKgVFetNIRweJeHgI%0AINUoKNKbRgJIJB9AqlFQpDeNBJAovhRHAEmloEhvGgkgUXwAqUpBkd40EkCi+ABSlYIivWkk%0AgETxAaQqBUV600gAieIDSFUKivSmkQ4PEuXiQEmOAJJKQZHeNBJAAkjNjizSm0YCSACp2ZFF%0AetNIACkNUpojgKRSUKQ3jQSQAFKzI4v0ppEAUhIkAkcASaWgSG8aCSABpGZHFulNIwGk5Le1%0AACSAlBZASoFE4QggqRQU6U0jASSA1OzIIr1pJICUAInEEUBSKSjSm0YCSACp2ZFFetNIAAkg%0ANTuySG8aCSABpGZHFulNI1FAOn9pf/u8frDvxgBIrY4s2OfqIoB0Xv5b3T5vLJpp1gWJxhFA%0AUiko1OMmAkgAqdmRhXrcREyQXg9sOeq7MQBSqyNLNLiVckFaNpH+ukljycw0Zz4HQW9lgHR2%0AH9P8s1R1RiJOSJiRVAoK9biJMkHa3ui8McK0UDkCSCoFJRrcSnyQfLc00wRIXCNAqiA2SGfP%0AY503RhCXWasxMl7LMAKkCuKCtNoNvlrb00wTIHGNAKmCOGc2vPbWnVePPaSZJkDiGgFSBeFc%0Au0uYJIBUd2SR3jQSQLoEQZrVGiPjtQwjQKoggHQBSK2OLNKbRgJIlxBIs15jZLyWYQRIFQSQ%0ALgCp1ZFFetNIAOkmH0mz/MjD5GVUUKQ3jQSQbgJITY4s0ptGAkg3eUCaFUYeJi+jgiK9aSSA%0AdBNAanJkkd40EkC6yyUJINUfWaQ3jQSQ7gJILY4s0ptGAkh3OSDNGiOPk5dNQZHeNBJAumsP%0A0qwy8jh52RQU6U0jAaS7Zv9dgFR1ZJHeNBJAugsgtTiySG8aCSA9NHvvAKSqI4v0ppEA0kOz%0A9zZAqjqySG8aCSA9NftuAqSqI4v0ppEA0kuzcwMgVR5ZpDeNBJAWPQCa55Qvf+Sx8tIvKNKb%0ARgJIb807jABS5ZFFetNIAGmleX9cFiBVHVmkN40EkAwLIi+eUaQ3jQSQDAsiL55RpDeNBJAM%0ACyIvnlGkN40EkAwLIi+eUaQ3jQSQDAsiL55RpDeNBJAMCyIvnlGkN40EkAwLIi+eUaQ3jQSQ%0ADAsiL55RpDeNBJAMCyIvnlGkN40EkAwLIi+eUaQ3jQSQDAsiL55RpDeNJAMSBB1cmJEMCyIv%0AnlGkN40EkAwLIi+eUaQ3jQSQDAsiL55RpDeNpLCN9FfzBdtaxKYWxqii/CLWFkCqXrCphTGq%0ACJAI6iD1phaxqYUxqgiQCOog9aYWsamFMaoIkCAI8gggQZCAABIECQggQZCAABIECQggQZCA%0AxEE6f0mq1KZgeeF9peKKEgWR1xiSBum8/Fde6l3rLFF4X6m4okRB5FWyiA2pXZDO1yM0BvIq%0AWcSG1C5IV+nGeNWUrdgMSMfIq1kBpLoFkVdpwUZ0MJDOshUfG8sDg9RcXs0KIJVXBEi8igCJ%0AoLYbQ6fVxgWpvbya1aFAOm/KFlfcFxoOpAbzalZHAum8LdtEYyCvgoIt6UBnNpzPzxJNHalH%0AXmMI59pBkIAAEgQJCCBBkIAAEgQJCCBBkIAAEgQJCCBBkIAAEgQJCCBBkIAAEgQJCCBp6/fn%0A6fSt9kJA2gJI2jqfvlR7ISBt4S3WFig6hPAuK+t0n5BOp//On9frnx+n048/t4f/+zx9B2MD%0ACW+lsl4gfZ5+PFfzbhtMf263fgKkcYS3Ult3Wr6o+fr/79v/P0//3P77vP75BEjjCG+ltp4g%0A/f76/9s97a91uq9bX/f/A0jjCG+ltp4gPW4+9L5fdckgQeGt1BZAOoTwVmprBdK3Je37qt1v%0AgDSO8FZqawXSz9vOhv+dPm+7HT7/XLGzYSDhrdTWCqT7Tu/T6b/rY0c4QBpIeCu1tQLp+vvH%0AFz6/7re+nz6xajeQ8FZWFEAaR3grKwogjSO8lRUFkMYR3sqKAkjjCG8lBAkIIEGQgAASBAkI%0AIEGQgAASBAkIIEGQgAASBAkIIEGQgP4fTxaZ/ya7V+sAAAAASUVORK5CYII="/>
          <p:cNvSpPr>
            <a:spLocks noChangeAspect="1" noChangeArrowheads="1"/>
          </p:cNvSpPr>
          <p:nvPr/>
        </p:nvSpPr>
        <p:spPr bwMode="auto">
          <a:xfrm>
            <a:off x="581243" y="1392676"/>
            <a:ext cx="2201370" cy="22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490" y="524375"/>
            <a:ext cx="6139355" cy="6139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" y="524375"/>
            <a:ext cx="6138043" cy="613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0gAAANICAMAAADKOT/pAAAAQlBMVEUAAAAAv8QaGhozMzNN%0ATU1oaGh8fHyMjIyampqnp6eysrK9vb3Hx8fQ0NDZ2dnh4eHp6enr6+vw8PDy8vL4dm3///+J%0AMuS0AAAACXBIWXMAABJ0AAASdAHeZh94AAAgAElEQVR4nO2diXbbSK+ERY/iJDP/ZKJc6v1f%0A9VobRbI3oBtAL6w6J7GWEpou4XNzE3W6QhBUrFPtBYCgEQSQIEhAAAmCBASQIEhAAAmCBASQ%0AIEhAAAmCBASQIEhAMiD9gihCXjyJ9KaRAJKhkBdPIr1pJIBkKOTFk0hvGgkgGQp58STSm0YC%0ASIZCXjyJ9KaRAJKhkBdPIr1pJIBkKOTFk0hvGgkgGQp58STSm0YCSIZCXjyJ9KaRAJKhkBdP%0AIr1pJIBkKOTFk0hvGqknkD4eut16PfK+uTzgvCRR1H2RmlrLy02n0bw6UFcgLT+e7/bH/l3d%0AdcHjbrg1PjY/9NVYXh8r0/J8k3l1oKFA+vDPT+01hs1wfJA2P2IFbSTSm0bqFKRfjxWW+Krd%0Ax+rG0jTLys5zvWfkVbvlRzAvF6zlFb8ayqsD9QfS0hJZIC0/X5sOw4MUzSsJUht5daCuQFpt%0APGfPSPv7I4OUzsu3ZtdgXh2oK5CWHx/vrmCD9OitQ4C0/AjmRQCphbw60OFA+nDvHxikTvLq%0AQCOD9HjjP5Z+8K37Hxskz/TUZF4dqFuQ/O/q7t7H8v+zRzY/DwWS75fd/+LN5tWBugJpc6Se%0AANJ6Bf/j9ad2tQt39N3fibyWp7cPNZhXB+oJpO6FvHgS6U0jASRDIS+eRHrTSAOA9PGxXUfZ%0A329HyIsnkd400gAg9SPkxZNIbxoJIBkKefEk0ptGAkiGQl48ifSmkQCSoZAXTyK9aSSAZCjk%0AxZNIbxoJIBkKefEk0ptGkgHpstb2XkRUo3jBWiMjL55RpDeNBJAMCyIvnlGkN40EkAwLIi+e%0AUaQ3jQSQDAsiL55RpDeNBJAMCyIvnlGkN40EkAwLIi+eUaQ3jQSQDAsiL55RpDeNBJAMCyIv%0AnlGkN40EkAwLIi+eUaQ3jQSQDAsiL55RpDeNBJAMCyIvnlGkN40EkAwLIi+eUaQ3jQSQDAsi%0AL55RpDeNBJAMCyIvnlGkN40EkAwLIi+eUaQ3jQSQDAsiL55RpDeNBJAMC9bJa1qUW7B6Xh0I%0AIBkWVMnLReS6fTZwp3zkfB9ACkgzTYAUMb7QmLw+zyTkN2aMXOQDSAFppgmQwsY3Fmtkru5D%0Al5gxZ+QyH0AKSDNNgBQybkl537tevJPRyycwcqkPIAWkmSZA8hsdUtYgBTG67InLGLncB5AC%0A0kwTIPmNLiovQq4xjNYvbSwvZxYV6U0jASTDgoJ5xTaAEhi1CpK72CK9aSSAZFhQLq/gBtBN%0A6YKvqStjZBGfdwekx9WRAJJhQam8EqtuXYLk+5VEetNIAMmwoFReiXU3QsEpc2Qhn2v0/koi%0AvWkkgGRYUCiv1DYQpeCUNbKUz92T73d1JIBkWFAmr+S+hP5ACvxKIr1pJIBkWFAkryRHtIIT%0Af2Q5X3JP/tPVkQCSYUGJvNIcEQtO7eQFkF6SSLPc1/zIEnkBpDYFkAwLCuRF4IhacGomL4D0%0AkkSa5b7mRy7Pi8JRdyAFfymR3jSSDEiQjaZmi5WomQUpEWYkw4KleZHmI3pBwrlEzIqYkQol%0AkKaAr/mRS/MaE6TwbyXSm0YCSIYFS/MSBom2xcWpCJAKVZ6mhK/5kQvzovY9QKoggGRYsCwv%0A8pqY+BSnmldkGUR600gAybBgUV70vdWMpRZeWQRIhSpOU8TX/MgleTFOROgKpNgSiPSmkQCS%0AYcGSvABS2wJIhgUL8uKcrM1ZahpJACkpgGRYsCAvLZBETzoCSKUqTVPG1/zIBXmpgSR5GixA%0AKlVpmjK+5kfOz4v1gVbmUot9MAMgFas0TRlf8yNn58W7VklPIEUHF+lNIwEkw4LZeamCJPXh%0A9YyRAdJOhWkK+ZofOTcv5mXo2EstcjkVhZFFetNIAMmwYGZe3CsMC88LmiMDpK3K0pTyNT9y%0AZl76IAlccjJr5NSwHQkgGRbMzAsgdSCAZFgwMy8DkFLrWDojJ9coOxJAMiyYlxf7e8F6BWme%0A552rIwEkw4JZeb27bXCQZtfVkQCSYcGsvGxAShzQURk5xRFAEo790CBlfHdylyB5OAJIwrED%0AJN7S5C119KQ3lZHXI+43jx6ujgSQDAtm5LVutoFB8mEEkFhpCvqaHzkjLzuQohdPUBn5PaCf%0AI4AkHDtA4i1NJyAlJySAJBw7QOItTe5SRy4wpzFyckICSMKxHxikTW8DpIYFkAwL8vMaGKT0%0Amh1AEo79uCBtWxsgNSyAZFiQnZctSJHvV5EfmcARQBKO/bAg7RobIDUsgGRYkJuXNUjhL3OV%0AHzm9q2E8kM5fWt91H8tNU9bX/MjcvAYGiTIhjQbSefnvcffsPpaZprCv+ZGZee3b2mCpAyQB%0ApKTYIJ2vACnXyMxLFKT5qbixAkhhjoYG6XwFSNlGXl5OU+cv9YqgNUqegn6SAFJSxSD9dZPO%0Ash1ck1SheY7dVRo0ofc4saXpSEyQzlfMSHTj/o8tLy+hGcnzSZ/Za/QPWjByRKQJaeAZabkJ%0AkNLGrw4OXcyDNIgMSN5GnYMFAVKmmCA9BJAIxvkyTfv916y8BEByrsuzLFuoIEDKFH/3N2Yk%0AmnFP0YUJkuflzIUJUHR/KljQS5J0XqsvaAdIAClmnGdPR7LyEgAp4plDBQFSnjhnNqx2OODM%0Ahrhx9jYkK69SkCLz0f3pUEHvgrNGTusNUnQh5dpcXzjXTqOgnyMWSL4JjbEwCYwu9xauBdJ0%0AAUh+ZaU+LkgBjkxBSttmnZEJAkghZaU+MEihM23oeTHmBefUnythPrq0AVJ8OUV600gASaFg%0A8CRqel50kJ69uGLpSsEoDJLAbo64Jtr+EIBETB0ghQch7ztbzT2zcyOhuTpIiSUV6U0jdQnS%0APPvOZW4GpNCanTxI2wAeecwhPlwF+hggZag9kBJn+2+f3G8cFI2c76sGkvPAHNoZ51OojwXP%0AOw+Uv0bHX8p1pMZAeoER4sNzzkv8YwHkkYt8lUAKXaA0MLxrpE5JACmptkCavTeXLdMVRavz%0A2FZb2fkjl/k2xiBH0iAFr2IVGt81+ksAJL5aAulOxHTXxeFjoWgxvH5GPxZAG7nUJw0S5dTR%0A8C7uxkGaXsbkThGR3jRSOyDdGmOZZ6Z1zqsDjM4J1Y/74bOZKSOX+zZrn5HrLFLzIoFEWZi4%0AroEqAImvhkDaUHK7OS98PG45FC3vy2AgUa6cEPuEdvgp10giCSAl1QpI8+zMNUvUMYw2xgOB%0AFD1pOvKca/RV0gRpio68LdeRGgFp9nTPY0Ppubs7RNFizB1ZxLcyRjiigkS4ulz8FLXYk67R%0AUwsgsdUGSLMXlOnti3H0JmkMkAgXDk6cWRN91jWmSVIBKX0ChkhvGqkJkJzVulfmj4evcYwu%0AC0lHASl1QkD8adfo1gNIXLUAUuhTB5c7SsFto7XtUaYFkGILS8vLHqQkSYJ5TYsRILnKSv29%0AZhHb/pnIb88gIEX2VTx/Jo9jJp73GJ2S+iARTq0V6U0j1QcptF7HKzg1AlJszY4EUmzN8DUG%0AdWFSiuy9AEhMVQcp2nmMglP4YwGZFRk+U5DSO7tSBo8xPiXJ5TUtRoDkETPNtTHNEf0wH/WD%0AOHogRVdTCSBFZ+fg3urAwrCM0SlJASTKeyXSm0aqDRJhQiIWnJoAKfrrpPOKv/w+An1hWEaA%0AVKbKIFE4ohacqJ+xbhekeBqqIO0LK4NEeqdEetNIdUEiccQAiTonaYEUX7NLgpRIg7bPOPtw%0A2ra0DkjLMXaA5BUvzbeRxFFPICWmlHhelL2XAKlRVQWJxhEHJCJJSiAlJqQESMk0qL9e7s7L%0AMEkAKamBQHpcCFe01diHxBKuWF6UwwCyfyYAkqBqgkTbQmIUXH/IT6QiQOJVBEiF4qX5FJUj%0AJkiS+7WYLZncyInkRTkMILwF6BiDJImDRPyL0JEqgjTJtzN1SmoPJNJhgO5BWkoCJL9YaS6h%0AKrTzgySxk2h4LZmcYsN50Q4DaIO07W+AxFE1kGY9kORO67QCibaSK324OQHSaqmkQSKeFSnS%0Am0aqBhLt4xGMgpf1gSmhT+ywWjK187sUJPI5ufkghaYkgJSUDEgZmnTLzjrlY5qzfyXaCy1+%0Apc0Y4m/RUrDCu6OtWjPSRDUyfOutDZmrGvBmpPQRVX9e1BU7gxkpMCUJjfxeX8CM5BcnzUeU%0AaiCR9oFrjJxeswuARDwKAJCaViWQ3tdkouRJ9G12QotcsIoFEuGIanZerGu7tArSap8dQPKL%0AkeYqUt2jORKXUGwHJM7VxgBSBVUBaVYFiTAlKYxMWLPrAaRNbEogkSdXkd40UhWQ3h/cp+VJ%0A9C3GJEkaIFHO8cnM62IIkpckkZHXR2MBkl/0NNeJ6jVGiiT5kSkTUn8gif7JA0hp0dNcJ6rY%0AGImT7hRAIp0sl5fXhXlp8zKQfCQBpKQGBSlxUSGAFDF6zhMCSElVAGkGSNxBeN9aUwjSniSp%0Ak7kAUlr0NC/yh/m8xvi6nfzItNO3s/Jafo86IN1QEgWJvrkn0ptGsgdJ/lRIrzE6JYmPTLwc%0AUk5eF3OQUlcCzxt58xEKgOQXOc2LKUhBkvoC6fVbAKSGZQ6SxgeYvcYYSQApagRIfAEkiZFn%0A1W2k+iBJXO9p81ExgOQXOU2da9P4jRGSxEEiXumSn9e9OnNpmgRp+ylzgOQXNU2AxM3rsvoV%0AzEByUhO4Ji5AooiapilIkR13wiOTzg+6AKR3aYDkFzXN7Z/ucUAiHmjh53VZ/wY9g7S7fhBA%0A8ouYptqXhfiN4XU7gJQw7lK7Ui8YFnwGIJFETHO3LTEKSDP1WpfsvC6b5QdIDcsWpO27od4Y%0AQZKEQaJeoo+d16UWSLvUikHaXxkSIPlFSxMgcfPaLn1VkGgXVQ49AZBooqW5fy/0GyNEEkBK%0AGQESUwCpfOQRQdqmBpCSsgRpf9jSoDECJMmOTP7ADjOvmwYDiXeShkhvGskSpP1bAZCSgzjt%0ATBqG6ANIghocpABJoiPPAClZECDRxEszacz0ASSezw6k/SYSQAqIlKZzZidASg3i7jsjDUP0%0AASRBAaTSkWfFbaSKILm7OSgX7gs8DpCI4qWZMub6vEYvSaIgTeSCvLx8J+rQhiH6AJKg7EBy%0AP7MDkBKDjAKSwxFACoiVZsqY7fMbfR+mAEgE4/4sP4AUEwWk85f2t8/rBymN4fkQqR1Iii05%0AMy5Fysnroos/wQiQOCKAdF7+W90+byyENAHSYUF6vxAgFYPku6qBUWN4SOoCJN2d9gTj/iOF%0AaZISIHE/oyjU4yZigvR6YMvRgUGaOVeZZ+R1AUjHAGnZRPrrpnQR8a+aZ+g2ttYX0s96v5jW%0AImcvQOav+n5Z9d9IUWyQHgDt4Er+WfJer8rqL6w7JQnOSBOjID2ve2n+0vB8SeNukyZzRvJM%0ASJiRruvbvYDk7gEHSCQjQKLLCCTvezACSBOnID2vi/6HPwhGgERX5l477qodQLq7yHldWgQp%0ATVL8rQdIVy9Iq0kqlab/kr4AKfba4UDif9hXrs31xTmz4by+vT6xoQeQdD60PauBpH6lCYpx%0Ad44pQArL5Fy7wDXm7RpjPyUBJKJxe60SgBQWQCoaGSAlCwIkhuJphr70xBYklWuWqoGkf1lL%0AmnFzhWGAFJYBSMEvPTFsjN2UJDXy8idiWJC2X2eUIslT0LvTDiAFFE0z+C1cACn4Wovv0CAa%0A5wtAIuggIO1IAkh0oxRIGccfRHrTSPoghb8WsnuQ3iutA4N0W5Z8kPwTEkAKKJJm5Gsh+wdp%0A+dVGBulrYQBSUkcBaUsSQGIZZwGQcj4QJtKbRlIGaY59TzFACr3Wy1GPIAUmJIAUUDCk6Pd9%0A9w7SautvbJDey5MgCSAVKhRSlCOAFHqtnyOA1LJUQYpzBJBCrx0GpBBHACkgf0gJjuxBYl4x%0AN+Fb79cXBSnAEUBqWYogpTgyboz1lASQmMbXIgGkkPRASnJUAaTd2cxlBbVACnHUM0h517oU%0A6U0jKYKUda5wiY8A0vZs5rKCRwLptVAAKSQ1kNIcWTfGiiSRkde/IEDyFgRITLkhpVfsAFLg%0AteOAFNxEAkgBOSFROKoD0uZs5qKCSiAFOQJILUsHJBJH5o3xnJJmmZFnHZDCHFUF6blcACkk%0AJZAoHFUC6dI0SBGOugNpZQZINO1ConFUC6TVxwJKCgKkVEGAxNb216et2FVojIUkgZG3fyyk%0AQIpx1BtIEY4AUkCbX3+eaBzVAyner7SCRwPpsWgAKSQFkIgYAST3tfHlagAkztmTAImvjJAY%0AxhZB2m0GAiSn4NoJkIjKCIlhlCv43t1QWlAFpMRidQtS7vcBiPSmkY4F0vLlEUSSbEFKLRRA%0AalgHA+n59paDtGsoCZCSywSQGtbRQHq8v8Ug7Y+UCYCUXiSA1LAOB9JlmqbLlbiVBJDeRiZI%0AUY4A0hiaptJvqp+ntIdbUryirJ7LR/3FV77WfzMRHW9GumkqnZH2f5jLZyTCAtWdkShTEmak%0AQmWExDBqgEQjCSCtjCyQokeRAFJIGSExjAqNQZyS7ECiLE6nIOV/1ZNIbxoJIGUVlAapbGky%0AfYogJSYkgBRQRkgMo0ZjTEWt63xOBCBtCwKkPGWExDCqgFS0MiUNUuGuj0wfQBLUUUGiTUkA%0AaW1Mf5DiVTDFEUAKKCMkhrE9kJxuKgOp+ISlPF8WSKSvRQBImcoIiWFsDiT3o/QAaVMQIGUq%0AIySGUacxCq5zJAySwMcMs3wASVAAKaOgLEhUjgBSywJIGQXdl5bu/qa9XNinBtLGApAYygiJ%0AYWwNJM/Vxg4BUnq3HUAqVEZIDCNA4hlrg5TmCCAFlBESw6gEUvZpop5WOhBI6a/XBkjZygiJ%0AYWwMJN91ZAHS27d9HiBxlBESwwiQeMaWQAqEDJD8ygiJYVRqjNwvngFIcR9AyldGSAxjYyD5%0AXgeQFh9lzQ4gBZQREsMIkHhGNZCSu+0AUqEyQmIYtUDKvG4PQIr5SBwBpIAyQmIYARLPCJAq%0ACCBxC3q/RQ0gvXwAqUQZITGMWo2R3kgCSFsjF6TCL2gX6U0jASRuQe+rANLLB5BKlBESwwiQ%0AeMaaINHW7ABSQBkhMYxqIOV8/4P/i6aPBFKEJIBUqIyQGEaAxDPqgZSakq67pwASUxkhMYxN%0AgeTvIoD08AGkMmWExDCqNUZyI8kt6J+QANJD+2cAElMZITGMAIlnbAak8IwPkPzKCIlhbAmk%0AwEsOBVIwt2lXECBxlRESw6gHEvvrjwMTEkB6PA6QCpUREsMIkHjGVkCKpHtMkM5f2t9eP9Zt%0AY/BBCrUQQLo/DpBiOi//vW+vH7v22xipjaR9wdCEBJAeDwOkmADSIoD0+OGPYQdSbLo/PEiv%0ABw4KUtAPkO4PAqSY4iD9dZPCgpmI+l33uf7hND9+eHPYPzgrL0tbYoP02MkwyoyU2NuAGWln%0AjMxI065gNFrMSM/bACln5O7zWujwBAGQUhoYpNRGEkDaGcMgTfuCAGmvgffaMUGKfRCHNGz3%0AeQGkkAASoyBACm8kAaS0lrMZ1rdHOLMBILGNIZAmpyBAylBGSAxjKyAlv88kOWz3eYVAmpyC%0A8d04AMmvjJAYRoDEMxqAtMticnwAKUsZITGMAIlnBEgVBJDIBSlf550o131efpCmsK9oZJHe%0ANBJAIhcESJcVIKs0ppivZGSR3jQSQCIXBEg3eUgCSFeARC8YtR4QpFcg0+TxsT8x6Xd1JIBE%0ALQiQ7lohcktkmrw+gJSnjJAYRoDEM5qBdJPXl3PlTZ+rIx0dJPpeWoB0F+mEBYCUqYyQGEbN%0AxohPSQDJMQIkvwASsSCduIir/7wAUkAAiVgQID0EkPwCSMSCAOkpyjVNAFKmMkJiGFsAiflR%0A2oCr/7xIIGV+Xbzr6kgAScIHkDY+gJSrjJAYRlWQaJ8/414AL+DqPy8KSGmOAFJAGSExjKqN%0AQdurDZAWASSvABLJB5AWASSvABLFl/GNZF7XAHmlQSJwBJACygiJYQRIPKMuSMkvmQBI+coI%0AiWEESDxjXZAoHAGkgDJCYhgBEs8IkCoIIFGO1AOklQCST4cHifIJ8iRHAGnxkTgCSAFlhMQw%0AAiSeESBVEEBKg5T8zmaA9PYBpBJlhMQwVgdJauQh8gJIXgGkJEiECQkgLT6AVKKMkBjG2iCJ%0AjTxEXnGQaBwBpIAyQmIYlUFKHakHSAApLYCUujY+hSOA9PIBpOPK+1335KePpznzubGFGSkx%0AI1F2NRxrRorMOlfihIQZKaCMkBjGuiAJjjxGXhGQqBwBpIAyQmIYARLPCJAqCCABJK4xiMss%0APLJIbxoJIAEkrhEgeQSQ4iDR9jUcC6QgSQCpVBkhMYxVQZIceYy8AJJPACkKEnFCAkiPhwFS%0AoTJCYhhrgiQ68hh5ASSfAFJsM4g6IQGkx6MAqVAZITGM2o0RnnaoE9LBQPKTBJDKlRESw1gN%0AJPKEBJAejwGkQmWExDDWA0mrMTJeyzACpAoCSACJb/SANCuMLNKbRgJIkTU4gBQyuokBJAll%0AhMQwqjdGYEqa1A4wZryWYQRIFQSQLmGQ1Boj47UMI0CqIIB0CYE06R1gzHgtw1gDpFljZJHe%0ANBJAugRB0muMjNcyjBVAmlVGFulNIwGkS2Bvw6R4gDHjtQwjQKoggHSTb0qa5EceJq89SXPQ%0AVzSySG8aCSDd5AFp0jzAmPFahtEcpDnsKxpZpDeNBJBu8oGkMPIweW1BmiO+opFFetNIAOkm%0Az0YSQIobZ99NgFSojJAYRoPGcKakSfW4SMZrGUYTkN74zHFfwcgivWkkgHSXC5LGyOPkddO8%0A+aExskhvGgkg3bUHadI9wJjxWobRCKQ7QvOc9mWPLNKbRgJId+1AmpSPi2S8lmG0AumLopnk%0Ayx1ZpDeNBJDu2oOkM/I4edkUFOlNIwGkhybvHYBUdWSR3jQSQHpo8t4GSFVHFulNIwGkpybf%0ATYBUdWSR3jQSQHrqfUx2ivpKRh4pL4uCIr1pJID00pOkaUr4CkYeKi+DgiK9aSQKSOcv7W+f%0A1w+O0Rh3hKa0L3/ksfLSLyjY5+oigHRe/lvdPm8smmnaNcY0TRPFlz3yYHmpFxTqcRMBJMOC%0AyItnFOpxEzFBej2w5QiNAZA0Cko0uJVyQVo2kf66SWPJIKgjZYB0dh/T/LM04l9YzUFGzKsD%0AZYK0vYHGAEgaBSUa3Ep8kHy3NNMcsTE0Bxkxrw7EBunseQyNAZA0Cgr1uIm4IK12g6/W9jTT%0AHLExNAcZMa8OxDmz4bW37rx67CHNNEdsDM1BRsyrA+FcO8OCyItnFOlNIwEkw4LIi2cU6U0j%0AASTDgsiLZxTpTSMBJMOCyItnFOlNIwEkw4LIi2cU6U0jASTDgsiLZxTpTSMBJMOCyItnFOlN%0AIwEkw4LIi2cU6U0jASTDgsiLZxTpTSMBJMOCyItnFOlNIwEkw4LIi2cU6U0jASTDgsiLZxTp%0ATSMBJMOCyItnFOlNIwEkw4LIi2cU6U0jASTDgsiLZxTpTSMBJMOCyItnFOlNIwEkw4LIi2cU%0A6U0jASTDgsiLZxTpTSMBJMOCyItn5LbhP8+rH/z743paGvsUaPF/zv7HvcYf/6ZcAMmwIPLi%0AGblt+GTm1/lKACn0uN94/pVyEavFpZnmiI2hOciIeRH1ZOP8DwUTHkjJ+QsgGRZEXjxjtOd+%0Af56+/Xtv8j8/Tqcff24df7/789bzX7e+nz5/P259/fv9/XT+uWn8h/nX99PjidPpv/NnpOr2%0A1a4AkmFB5MUzxlruz/l0evX47ee3V8v/OT24+CLkdP7zAunuWbPwMP/7KPLzdv/z9CNc9frz%0A9CeKAEAyLIi8eMZYy/19+rz++bz1+N83Dn6eXutzf59uOwa+uPhz/XwQ8rz3z2mzenY3fzv9%0A73r972H5Gav6hdzfUQQAkmFB5MUzxlru2+lrve33rcm/3Xv49P3Z8t9PjxW6+9PfllW7636r%0A6Hnv979/f74twapfD36PIgCQDAsiL54x2rin1/+n02t17P7Y+4nX09vHtgU+N68NV03unABI%0AhgWRF88YbVwRkH6cvv3z72+ApG0ESFVHjrXcfiXs3sxrkLardsvTV9f8520JVgVILY2MvHjG%0AWMv9PH3eV8xut35er/+73d1sI933GvydBOnXc+fC48lgVWwjtTQy8uIZYy333lH9vPXffS/3%0Ae6/ddvf3vdd3IJ1vuGxX4IJVsdeupZGRF88Y7bnbodP/3dv/94+v+ed2Cs99B/frONLX1PT9%0AfUD2et2D9Ngbfn/paksoVBXHkVoaGXnxjOnGO3nO3PlZ3NO+qiec2dDOyMiLZ4w27tfWzRcz%0APzxP3c61y1SwqtG5dhBkrOfWzW/PU7/CTX86vXdrs6ri7O+WRkZePGO05/75djr98HF0/zxS%0AQCmQQlXxeaSmRkZePKNIbxoJIBkWRF48o0hvGskB6Z/vX9Pe5381lgWCutUOpD/f7uuP950X%0AEARRtQPpx+nn7dDU/dQICIKo2oG0PV0WgiCaABIECci/auc/YgxBrej/YqqxQPudDc+zX8/+%0AI10Q1IZaB+l6/fvb6fTtZ/xMVwiqrPZBgqAONChIvyCKkBdPkY5rHaTkSX1+1U68EyEvniId%0AB5COLOTFU6TjWgfpod+f8c+nO6qdeCdCXjxFOq4PkK5/Eld62Kt24p0IefEU6bhOQOKe2VA7%0A8U6EvHiKdFwnIP3Pd/mHiGon3omQF0+RjiOCdNr9DHV8ZN4gTimhnQ2Ja6bsVDvxToS8eIp0%0AHBOkcMdHHiQ+6/U8MUp9q9JetRPvRMiLp0jHtQ5Spmon3omQF0+RjiOD9DiS87g88en28/XQ%0A2/N4/PWNYsvz6/uv63+HFwggGQp58RTpuC9cZr+2ID0pOr1Yej+0JuD0fP562rxk9VIWSKe1%0ASAC9ZJPrx0O3W69H3jdfBvcliaLbEqpqLa9f7t0283LFWbU77cFwdz54nl/tp1jmtMgCdQXS%0A8uP5bn9s39WPlWl5fjFHC5cyIWcAABzmSURBVNqosbx+7bNpNi9XCiC9rqb/evC9OscFKV82%0AufJB2vyIFbRRY3nd7nz4X5AqaKNIxynNSNfN87u1vCgrnYL067HC4lnP2IO1vOL5wLKy81zv%0AGXnVbvkRyMu9u328mbxcmYC0eykLpJ/Nr9otLZEF0vLztekwPEiRvAggtZGXqzyQTgGQTh7Q%0AXAY5IP1sehtptfHsB2m7qez9C7u/PzJIibzWuyF+/Wo5L1d8kN67v3dt7+z+vl5390/7PX0e%0A7Z49n/77PP3+88m8QKRNrutVlaUruKt2z3WVQ4C0/PDmFdqkbDAvV0SQEu3OEgukL/RuXx34%0Ah3mBSJtcRUD6cO8fFaRlwtr6G8zLFR8kZybiigvSv6d/rm2e/Z0Cyfsn9uNj6Qffuv+BQVp7%0A3neazMtVxoy03WDhbsKknLunv5/+d/tO9V/tg+R5V12QPpb/nz2y+XkokAK/7BakVvNylblq%0Ap6cdMDeCPm+g8i4QaZPr9ki9510Nndnw6IaP9c/X6v/QIKXy+uXebTMvV62DdP332/2bnnH2%0At4aQF0+RjmsdpMzvRaqdeCdCXjxFOq51kE7fkl+W6VPVuD92u5/299sR8uIp0nGtg/TtdDr/%0Azb9ece3EOxHy4inSca2DdP3983w6fed+X1/txDsR8uIp0nHNg/SlXz9Pp2//Y1WpnXgnQl48%0ARTquB5C+pqU2z7XrXsiLp0jH9QDSrx9fM9I/rCq1E+9EyIunSMc1D9J9G+kHtpFUhLx4inRc%0A6yDdvmXsH/5eu8ta23sRUY3iBWuNjLx4xkjHtQ7S6XvWcSTNNEdsDM1BRszLVesgZX7lpWaa%0AIzaG5iAj5uWqdZAypZnmiI2hOciIebkCSBnG8RpDc5AR83JFBInQ3hELBw6AZFgQefGMkY4z%0AAYlWgGmMSjPNERtDc5AR83IFkDKM4zWG5iAj5uWKAdLuAqqbS3GJXD+f9DxNmmmO2Biag4yY%0Al6svXCa/9iCtLkr3+n/d/ALXzyc9T5NmmiM2huYgI+blij4jbag4bSck17K/6OqLvCQnAMmw%0AIPLiGSMdJwtS2fXz37WKpZnmiI2hOciIebnKAem9drdu/u0MtKzJbdfy0pgAJMOCyItnjHSc%0ANkibDSSA1NjIyItnjHQcHyTPTgNnZ4P7EyC1ODLy4hkjHUcHabnCqmfvm8z189262dJMc8TG%0A0BxkxLxcEUESEkBqa2TkxTNGOg4gZRjHawzNQUbMy1UJSNLXz3+YqNWi0kxzxMbQHGTEvFzZ%0AzkgEASTDgsiLZ4x0HEDKMI7XGJqDjJiXK4CUYRyvMTQHGTEvVwApwzheY2gOMmJeHQggGRZE%0AXjyjSG8aCSAZFkRePKNIbxoJIBkWRF48o0hvGgkgGRZEXjyjSG8aCSAZFkRePKNIbxoJIBkW%0ARF48o0hvGgkgGRZEXjyjSG8aCSAZFkRePKNIbxoJIBkWRF48o0hvGgkgGRZEXjyjSG8aCSAZ%0AFkRePKNIbxpJBiQIOrgwIxkWRF48o0hvGqk/kDYXes4rWL0xNAcBSFXUGUg7dnYkddMYmoMA%0ApCpqDiTPVHN9P+Wxi41c4ANIKgVFetNIjYG0cLEG5Pp8xMXo/rjMyEW+lkEaYVW4A7UF0uS9%0AffMFKHKNmSOX+doFab8q7J3qVUYWMIr0ppFaAmkHy7TyRTjaGvNGLvXVBCm8KuxfF5YbOd8H%0AkAKSSNN9018PXKMYrY15I5f7qoH0QsW3qTjQqnAHaggk1/BokxRG79d20xhSg6ySmfarwsHU%0AOlwV7kCtgBR6328NkS54TJAiq8K+P0t+Y9bIpT6AFFBxmtFJByB5jfvMpvcabmIS725VuAO1%0AAVL8fScUnHJHlvEFD4ntXFJ53at7BnyNm6rU5h+ecF4dqAmQEm88peCUN7KQL3pIbOUSyute%0A3ufwHi3y+UpGFvB5jZG8OlALIKXeeFLBKWdkKZ8XJI9LJq9AdUbBFkGK5dWBGgAp+Qe0S5B8%0Av5VMXpfUyluXq8LRvDpQfZDSKyK0glNLjeHvdJG8LkOuCnsDE+lNI1UHKc0RtSBlPzmvotgO%0AtZdLIK9IeVbBtmZw/28k0ptGAkgSPluQxtumTOXVgWqDROCoP5BCv5RAXpHqzIINrQon8+pA%0AlUGicASQNsYBtykB0ku5aZI4IhecummMgkFGXBUGSC9lpknjqDuQgr9WaV7R4uyCAElSI4FE%0AnOAYFdsDacRtynReHWgokKgFqzdG9iCS25QdzeAdqCZI0m3fCEjhhSjMa9RtSoC0KCtN8vso%0A3mkA6aE2VoUJeXWgeiDRV9EB0tM45qowQHorJ00VkIT/Zuc0RmQJivICSE2rGkiM44EAKVk5%0Ar2ATMzglrw40Gkiy+7WaAmnQbUqAtFJGmlogSR5pyWmM6CfuCvICSG2rFkick4+Zb4/csf+m%0AQBp0m5KUVweqBBLrc2VckKRO62wKpFFXhQHSWtw0eZ90Zr89Qh80OARIXawKdyAKSOcvre+6%0Aj3HTVAZJ5qNvWSNrgXTsVeEORADpvPz3uHt2H2OmybyITU8gxa9KkpnXBSA1LzZI52sHIIlc%0A1SBr5A5BEvuooF5eHYgL0vlaDtIrvEo7VTVHTgybl9er7ojblADp9d9fN/HGnHj2LFmMYTes%0A9m9TKa2KA4uLCdL5ihkpYkytUeblpb9zptqqMHEG70A8kJabJSAt4WmClFhnUBpZCST9bcrG%0AV4U7EBOkhwCS35jcWZiVF2bwHsTf/V06I73DUwUpvl9VZ2SAxBwZIOWDtMpOF6To2ZA6I3cM%0AUtszeAfinNmw2uGQf2YDQOLldQFIXcj6XLt1dsogxT56qTOyDkg225QVVoXTh686EkCSG5ne%0AGKxBAFIPAkhyI+uAZLVzxn5VGCA5oqc5MEiEU9b4eQGkTmQM0iY7bZDC71RHINntnGl4Bu9A%0AAElsZBWQBp7BAZIraprb6NRBCr5VGiNTPtbDzWtokBh/eDoQQJIaGSABpGIR09xFNxRIpEsf%0AMPO62IJkuyrM+cPTgcYGKfRuASSvESDlCyAJjawDku3OmWZXhTuQJUj76AxACrxd8iNTOAJI%0AKyPrD08HAkgyI+uAZL1zptUZvAMBJJmRARJvZF5eHQggyYysApL9NmWjeXUgQ5Cc7Cwaw98Z%0ANo0xz/POxcoLIIn0ppEAksjIXo7ccqy8AJJIbxppeJC8rWEBkssRFySsCnckO5Dc6IYGycNR%0ADyDVXBV2XR1pfJB8rSE9svtlej6OmCAdbVXYU64jmYFk0M4NgeTlCCDFR3HLdaQDgGQwF+5B%0A8nPUBUjVtil95ToSQBIYef/1rgGOANIyBs0o0ptGsgLJ5O9crZYcCqQ625T+ch0JIAmMrALS%0AsXbO+Mt1JCOQjHaqBh5XBmnaG/sGyX5VOFiuIwGk8pH3IIU4AkjLAADJr2SaAOlejpxX1Z0z%0A5qvCwXId6RAgKZ8jAJB4PmdVOFiuIwGk8pF3jRHkiAPSyDtnAFJQqTQZp0LOdyV880uEgr7x%0AAVLUCJD4agukBY057Fvzs0Mp/PZofiBh2hrDHAGkpTxA8iuRJvUDzCss1oSsu3Q/CYWM8SVo%0AHqQjrQpHynUkGZASmkiued7e9Rjcx7zG7EXI0q40aXGYNa2lO3zlX05HFjMS7SJPzl/yeetz%0AJ6PFOG+MXuldRmTaGiMTEmakpThmJL+iaQbP9E3sM97wEaRo/WKAxPK1sSocK9eRWgHJ238L%0AH3GMKCDpXWpRAySrD3wHnwFIXLUBUgiUx+MpjC6v9q0B0rQzjgGS5hX1AFJYsTTDn+GidJ/n%0AaJHf5xk5vBgAKWU0WxWOlutI6iBFPgu5GBOkkFKfE0YjkKK/CiWvd82cpWH5AJKgtEGKfab4%0AaUzOOLTUZ4DE9DWxTRkt15GUQYp+Nv+5WzudJyn1r0IVGmPaGSVAoh0uiAxD9LXwhyderiNV%0AB4mwASQC0mZR1ECK/zbpvFYlc5aG5wNIgtIFKX6xGIDkHQQgLeU6kipIiYsu3YyUPXLUt3Gu%0ADlJqr0kir03JnKXh+QCSoDRBSl287ErjiN4Y8WqrxWkZJMrhgsQwRF8L25Txch1JEaQUR+OB%0AlNz9GM1rWzFraXi+BlaFE+U6kh5ISY6+jCSOGI0RrdcHSJTjbqlhiD6AJKiqINE44jQGkSSx%0AxniVFAOJcNwtqYZB2uaVLNeR1EBKcwSQ3EEIx93SAkgVpAUSgSPiih2vMWI1ARLLqLEqDJDi%0ActIkcaTSGCSSpEbeFSwGiXDcjSCAVEE6IFE4UgIp1s3KICVn2GBe+3J5S8P1ASRB1QMpcSLC%0AtiDHGO7nxkEiHHcjSQgk/VXhZLmOpAIScQNJC6RgQ0uDtO00wtm3gbz21fKWhu0DSIJSAGmi%0ArdgpNkaSpBZBohx3o0kKJPVtymS5jmT3Zcw7aYIU7GmAxDICJLpqgZT6QCu74NaYIElm5O3W%0AOOU09khelONuaQvLB5AEVQmk5CUWuAX3xjhJ7YFEWR0GSA3raCBxPunMAon0eZBgXqTNyu5B%0A4u69EOlNI9UBKX31LGZB1xglSWTk7Tk0RSCROLIHSXebklCuI1UBiXA9R15BjzF6NAkg0YwA%0AiaxhQYqRRPxSbQ5ItA9WBfKicVQBJM2dM5RyHakGSIRr3vMK+o2Uc4VKRhYDSWRpMnwUo97O%0AGUq5jgSQskeWAom6MACpZQ0MEuWku5KR5VbtJJZGq6DcXk7+B5xEetNIFUDafe8RIU+izxak%0A7dVBhgVJay8nqVxHOiZI1M0SgHTR2stJKteRKCCdv7S/fV4/yGqMd8upN0awu8VBIl7FJScv%0AvlG6oMZeTlq5jkQA6bz8t7p93ljoaTYCUvmRm22BoUG6AKS0zEEifQn5Lk+izzWG+hsg8Yzy%0AO2do5ToSE6TXA1uOmgUp1ODX8rPbtmt2zMagDkJeGt2CACmtXJCWTaS/bqKPN3MWrlzh4Uq/%0Ao37zeuPfylylYUnVaFhskB4A7eCi/1laTxEWf2H9U1L5jLRbsxt8RpLfy0kr15EyZ6Tr9jFy%0AmmOCRL2OS0ZeOUaAVEHGIG36uipIhR+lOxhI0jtnDg/S63buqt0oIO332QGkVEGAFARpNUlR%0AQ9q2tUljeEmSBYl8HRd2XsSlyfQBJEFxzmw4r2+vT2xoGSQvSQCJbRQ9XHBQkNIihrTraYAU%0AH4S8NJk+S5B2LwdIfhFDqgKSjySAxDYCpLgAUtbIAIlZECCRRAtp39FWjeGSBJD4RsG9nAAp%0AJFpIbYFUcm1T54xVgBQvCJBoooVUCySXJFGQ6FdfZuZFXZpcH0ASFEDKKQiQmAUBEk2kkPzt%0ATMmT6DMDyf0sEkCKFwRINJFCGhQkxmXMeXlRlybbB5AEBZAyCgIkbkGARBMlpMC+M0qeRB93%0A6yzdGgDpbSwByXktQPKLEtI4IHku1wCQogUBElGEkALnF5DyJPoiRu85FSIgcb6hhpMXeWny%0AfUyj2HE38sgivWkkgMQvCJC4BQESUemQQudgk/Ik+mJG3wc4MkHyXYgLIMUKuq8ESH6lQxoV%0AJNZXPTHyIi9NgQ8gCerIIKVbAyCtjAApJiOQgh/4JuVJ9EWNvqtFACSOESDFBJDYBY8KktDh%0AAsbIIr1pJIDELgiQmAUBElnJkAYCyXv1fIAUKQiQyEqFFL66HClPog8gKRWUPFzAGVmkN410%0AaJCSrQGQ1kaAFJEJSOEvV6HlSfTFjb6rjmeA5P9eJIAULgiQ6EqEBJCeLmJe9KUp8rGNAjtn%0AWCOL9KaRLEAKf28eTQCJZ2wLJO+LAJJf0ZAi3+RKk1BjeL4rsBQk5he00/LiLE2RDyAJCiDx%0ACvonJIAULgiQGIqG1ApInu9TB0gsI0AKSx+k8Bd+1wcp1RpOwZ0fIKULAiSGIiGFOeofJE/B%0AeDlCXpylKfTxjeXH3Vgji/SmkbRBinBk3xjuBAKQWMbivZy8kUV600gyIAU165Znyl0a5nfW%0A7+xt/XYGYsaV+ZIupTwjxSakDmek0ISEGSlYEDMSR6GQohwBJM5rGcaWQAq8AiD5FQgpzhFA%0A4ryWYQRIFaQJUoKjCo3hnNEDkFhGgBSUIkgpjnoHyXfyXqJcNK/0y4V9AElQeiAlOarRGPuP%0AD/FACk5IRwGp9AA2c2SR3jQSQGIUBEgAKSQ1kNIcVWmM3YVRWY0ROj+INvIFIHFHFulNI2mB%0AROAIIHFeyzC2A1LQDpD8ckKicFSnMbbfwgKQeEaAFJIOSCSOKjXG5itfOY2x9wKkZEGAxNQ+%0ApG5ASnRGDCTvZYniCuZFE0BqWCog0TgCSJzXMowAqYI0QCJyVKsx5jyQYmt2AMlbMOwGSH5t%0Afn0qR9UaYwZIuUaAFJLdlzHnptkoSN4vXEqo07wAEkFHBOkyA6RMY8nhAv7IIr1ppEOCtKIA%0AILGMACmko4MUb41VwShHAMlXECCxlRESwwiQeMZGQIp5AZJfGSExjC2AFN1ndxyQCo67ZYws%0A0ptGAki0ggDpIYAU0DFBuhL3NgQbaH+sDCA5BanrzDFXRwJIpIKJCQkguQUBUoYyQmIYNRpj%0AIQEgsYwAKaDDg0RalXc8AClZECBlKCMkhhEg8YwAqYIAEkDiGMkgMXbvhV0d6agg0TaSAJJj%0AzDyAnTWySG8aCSDlgOR8UgQgsXwAKaCMkBjG6iAlJySAtPdxr9vld3UkgASQWEaA5NdhQSKR%0AdA0YAFLKB5CylBESw9gcSO6H6QHS1se/2r7X1ZEoIJ2/tL+9fqzPxiCDRJiQANLOB5A8Oi//%0AvW+vH7v22RgASQ+kFEcACSBdLscGKe+4W97Icm2uLyZIrwcOBBKFI4C09QEkn+Ig/XWTwoKp%0Aa37dSHyBvfv07HEdR4m4yJ7BxAbpsZPhODOS51nMSCkfZiSfjr1qB5AubJCSHAGk1wNHBsl3%0ASWaAtPYBJK8G3Wu3AAGQWEaA5BVAAkhMY8YpVZkjy7W5vjhnNpzXt7s/s4EGEm0TCSCtfQAp%0AWxkhMYzKIEW/NAEgOUb+AezckUV600gAKQqS7ymAFPcBpHxlhMQwAiSesS5IFI4AUkAZITGM%0AWo2R3kiicgSQ3j6AVKCMkBhGgMQzAqQKAkiX8Hs/+QoCpKiPxBFACigjJIYRIPGMAKmCANKF%0AB5L/O9sB0ssHkEqUERLDCJB4RoBUQUcGKbW3YfIVBEgAySeAdJP/3QdIXiP3lKr8kUV600gA%0A6Sbv2z/5Cvo5OhRI3FOq8kcW6U0jAaSbABLHyDwTJH9kkd40EkC6yff+T96CAAkgeQWQ7nIb%0AYPIWDHAEkFLPZI0s0ptGAkh3ASSGESB5dGiQYut2AClsZJ0JUjCySG8aCSDdRQQpxBFAejwO%0AkAqVERLDWAOkyVsQIN0FkFwBpLv2rTH5CwKkuwCSK4D00LY3pp3vJYB0F+eUqpKRRXrTSADp%0AoU1vTHvfSwDpIcYpVSUji/SmkQDSU+veAEgJI/1MkKKRRXrTSMcGyT8lTa7PsWeN3H9eTwEk%0ARwDppcm54RQMcgSQQqdUFY0s0ptGAkiLpun9v78gQHoKIDkCSG9NN8UKAqSXqGeClI0s0ptG%0AAkj0ghEzQAJIEsoIiWEESDwjQKoggEQvCJAWEU+pKhxZpDeNBJDIBWNegKQxskhvGgkgkQsC%0ApLeI5yYWjizSm0aSAalbzUre4TVF7h1SmJGoBaPWo81IxHMTC0cW6U0jASRqQYC0EencxMKR%0ARXrTSACJWhAgbUQ6N7FwZJHeNBJAohYESFu9z00ESFeARC8IkHaaNj80RhbpTSMdHKQESQAp%0AZrwhtD05ESAVKiMkhrEJkOjERVz957VR6iTf0pFFetNIAIlYECDZFxTpTSMBJGJBgGRfUKQ3%0AjQSQJHwASaWgSG8aCSBJ+ACSSkGR3jQSQJLwASSVgiK9aSSARPIlOAJIKgVFetNIRweJeHgI%0AINUoKNKbRgJIJB9AqlFQpDeNBJAovhRHAEmloEhvGgkgUXwAqUpBkd40EkCi+ABSlYIivWkk%0AgETxAaQqBUV600gAieIDSFUKivSmkQ4PEuXiQEmOAJJKQZHeNBJAAkjNjizSm0YCSACp2ZFF%0AetNIACkNUpojgKRSUKQ3jQSQAFKzI4v0ppEAUhIkAkcASaWgSG8aCSABpGZHFulNIwGk5Le1%0AACSAlBZASoFE4QggqRQU6U0jASSA1OzIIr1pJICUAInEEUBSKSjSm0YCSACp2ZFFetNIAAkg%0ANTuySG8aCSABpGZHFulNI1FAOn9pf/u8frDvxgBIrY4s2OfqIoB0Xv5b3T5vLJpp1gWJxhFA%0AUiko1OMmAkgAqdmRhXrcREyQXg9sOeq7MQBSqyNLNLiVckFaNpH+ukljycw0Zz4HQW9lgHR2%0AH9P8s1R1RiJOSJiRVAoK9biJMkHa3ui8McK0UDkCSCoFJRrcSnyQfLc00wRIXCNAqiA2SGfP%0AY503RhCXWasxMl7LMAKkCuKCtNoNvlrb00wTIHGNAKmCOGc2vPbWnVePPaSZJkDiGgFSBeFc%0Au0uYJIBUd2SR3jQSQLoEQZrVGiPjtQwjQKoggHQBSK2OLNKbRgJIlxBIs15jZLyWYQRIFQSQ%0ALgCp1ZFFetNIAOkmH0mz/MjD5GVUUKQ3jQSQbgJITY4s0ptGAkg3eUCaFUYeJi+jgiK9aSSA%0AdBNAanJkkd40EkC6yyUJINUfWaQ3jQSQ7gJILY4s0ptGAkh3OSDNGiOPk5dNQZHeNBJAumsP%0A0qwy8jh52RQU6U0jAaS7Zv9dgFR1ZJHeNBJAugsgtTiySG8aCSA9NHvvAKSqI4v0ppEA0kOz%0A9zZAqjqySG8aCSA9NftuAqSqI4v0ppEA0kuzcwMgVR5ZpDeNBJAWPQCa55Qvf+Sx8tIvKNKb%0ARgJIb807jABS5ZFFetNIAGmleX9cFiBVHVmkN40EkAwLIi+eUaQ3jQSQDAsiL55RpDeNBJAM%0ACyIvnlGkN40EkAwLIi+eUaQ3jQSQDAsiL55RpDeNBJAMCyIvnlGkN40EkAwLIi+eUaQ3jQSQ%0ADAsiL55RpDeNBJAMCyIvnlGkN40EkAwLIi+eUaQ3jQSQDAsiL55RpDeNJAMSBB1cmJEMCyIv%0AnlGkN40EkAwLIi+eUaQ3jQSQDAsiL55RpDeNpLCN9FfzBdtaxKYWxqii/CLWFkCqXrCphTGq%0ACJAI6iD1phaxqYUxqgiQCOog9aYWsamFMaoIkCAI8gggQZCAABIECQggQZCAABIECQggQZCA%0AxEE6f0mq1KZgeeF9peKKEgWR1xiSBum8/Fde6l3rLFF4X6m4okRB5FWyiA2pXZDO1yM0BvIq%0AWcSG1C5IV+nGeNWUrdgMSMfIq1kBpLoFkVdpwUZ0MJDOshUfG8sDg9RcXs0KIJVXBEi8igCJ%0AoLYbQ6fVxgWpvbya1aFAOm/KFlfcFxoOpAbzalZHAum8LdtEYyCvgoIt6UBnNpzPzxJNHalH%0AXmMI59pBkIAAEgQJCCBBkIAAEgQJCCBBkIAAEgQJCCBBkIAAEgQJCCBBkIAAEgQJCCBp6/fn%0A6fSt9kJA2gJI2jqfvlR7ISBt4S3WFig6hPAuK+t0n5BOp//On9frnx+n048/t4f/+zx9B2MD%0ACW+lsl4gfZ5+PFfzbhtMf263fgKkcYS3Ult3Wr6o+fr/79v/P0//3P77vP75BEjjCG+ltp4g%0A/f76/9s97a91uq9bX/f/A0jjCG+ltp4gPW4+9L5fdckgQeGt1BZAOoTwVmprBdK3Je37qt1v%0AgDSO8FZqawXSz9vOhv+dPm+7HT7/XLGzYSDhrdTWCqT7Tu/T6b/rY0c4QBpIeCu1tQLp+vvH%0AFz6/7re+nz6xajeQ8FZWFEAaR3grKwogjSO8lRUFkMYR3sqKAkjjCG8lBAkIIEGQgAASBAkI%0AIEGQgAASBAkIIEGQgAASBAkIIEGQgP4fTxaZ/ya7V+sAAAAASUVORK5CYII="/>
          <p:cNvSpPr>
            <a:spLocks noChangeAspect="1" noChangeArrowheads="1"/>
          </p:cNvSpPr>
          <p:nvPr/>
        </p:nvSpPr>
        <p:spPr bwMode="auto">
          <a:xfrm>
            <a:off x="581243" y="1392676"/>
            <a:ext cx="2201370" cy="220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752975"/>
            <a:ext cx="5682155" cy="56821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45" y="752975"/>
            <a:ext cx="5682155" cy="56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148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Patricio Tomas Foncea Araneda</dc:creator>
  <cp:lastModifiedBy>Patricio Tomas Foncea Araneda</cp:lastModifiedBy>
  <cp:revision>7</cp:revision>
  <dcterms:created xsi:type="dcterms:W3CDTF">2020-11-20T23:44:48Z</dcterms:created>
  <dcterms:modified xsi:type="dcterms:W3CDTF">2020-11-24T15:22:51Z</dcterms:modified>
</cp:coreProperties>
</file>