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93" r:id="rId13"/>
    <p:sldId id="295" r:id="rId14"/>
    <p:sldId id="271" r:id="rId15"/>
    <p:sldId id="273" r:id="rId16"/>
    <p:sldId id="275" r:id="rId17"/>
    <p:sldId id="277" r:id="rId18"/>
    <p:sldId id="297" r:id="rId19"/>
    <p:sldId id="302" r:id="rId20"/>
    <p:sldId id="303" r:id="rId21"/>
    <p:sldId id="304" r:id="rId22"/>
    <p:sldId id="305" r:id="rId23"/>
    <p:sldId id="283" r:id="rId24"/>
    <p:sldId id="284" r:id="rId25"/>
    <p:sldId id="291" r:id="rId26"/>
    <p:sldId id="298" r:id="rId27"/>
    <p:sldId id="299" r:id="rId28"/>
    <p:sldId id="282" r:id="rId29"/>
    <p:sldId id="286" r:id="rId30"/>
    <p:sldId id="287" r:id="rId31"/>
    <p:sldId id="290" r:id="rId32"/>
    <p:sldId id="301" r:id="rId33"/>
    <p:sldId id="300" r:id="rId34"/>
    <p:sldId id="306" r:id="rId35"/>
    <p:sldId id="307" r:id="rId36"/>
    <p:sldId id="308" r:id="rId37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76721" autoAdjust="0"/>
  </p:normalViewPr>
  <p:slideViewPr>
    <p:cSldViewPr snapToGrid="0">
      <p:cViewPr varScale="1">
        <p:scale>
          <a:sx n="79" d="100"/>
          <a:sy n="79" d="100"/>
        </p:scale>
        <p:origin x="1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gnacio Saez San Juan" userId="S::sebastian.saez@edu.uai.cl::63f3e4e4-e07a-4a9d-914f-e1ffa3cc8989" providerId="AD" clId="Web-{E89895DF-57B1-41FB-BC7B-F422F01EC602}"/>
    <pc:docChg chg="modSld">
      <pc:chgData name="Sebastian Ignacio Saez San Juan" userId="S::sebastian.saez@edu.uai.cl::63f3e4e4-e07a-4a9d-914f-e1ffa3cc8989" providerId="AD" clId="Web-{E89895DF-57B1-41FB-BC7B-F422F01EC602}" dt="2021-03-18T00:35:38.914" v="0"/>
      <pc:docMkLst>
        <pc:docMk/>
      </pc:docMkLst>
      <pc:sldChg chg="delSp">
        <pc:chgData name="Sebastian Ignacio Saez San Juan" userId="S::sebastian.saez@edu.uai.cl::63f3e4e4-e07a-4a9d-914f-e1ffa3cc8989" providerId="AD" clId="Web-{E89895DF-57B1-41FB-BC7B-F422F01EC602}" dt="2021-03-18T00:35:38.914" v="0"/>
        <pc:sldMkLst>
          <pc:docMk/>
          <pc:sldMk cId="3311021424" sldId="256"/>
        </pc:sldMkLst>
        <pc:spChg chg="del">
          <ac:chgData name="Sebastian Ignacio Saez San Juan" userId="S::sebastian.saez@edu.uai.cl::63f3e4e4-e07a-4a9d-914f-e1ffa3cc8989" providerId="AD" clId="Web-{E89895DF-57B1-41FB-BC7B-F422F01EC602}" dt="2021-03-18T00:35:38.914" v="0"/>
          <ac:spMkLst>
            <pc:docMk/>
            <pc:sldMk cId="3311021424" sldId="256"/>
            <ac:spMk id="3" creationId="{6F8BE0E0-BDAA-4BD9-994A-E606E3A0D1B0}"/>
          </ac:spMkLst>
        </pc:spChg>
      </pc:sldChg>
    </pc:docChg>
  </pc:docChgLst>
  <pc:docChgLst>
    <pc:chgData name="Danilo  Eduardo Borquez Paredes" userId="f7672ff8-f758-4983-b174-3e9dba56af4d" providerId="ADAL" clId="{DDCD3622-B975-4272-93E4-87E5E2111E38}"/>
    <pc:docChg chg="modSld">
      <pc:chgData name="Danilo  Eduardo Borquez Paredes" userId="f7672ff8-f758-4983-b174-3e9dba56af4d" providerId="ADAL" clId="{DDCD3622-B975-4272-93E4-87E5E2111E38}" dt="2021-03-24T12:09:08.725" v="0" actId="20577"/>
      <pc:docMkLst>
        <pc:docMk/>
      </pc:docMkLst>
      <pc:sldChg chg="modSp mod">
        <pc:chgData name="Danilo  Eduardo Borquez Paredes" userId="f7672ff8-f758-4983-b174-3e9dba56af4d" providerId="ADAL" clId="{DDCD3622-B975-4272-93E4-87E5E2111E38}" dt="2021-03-24T12:09:08.725" v="0" actId="20577"/>
        <pc:sldMkLst>
          <pc:docMk/>
          <pc:sldMk cId="1485742779" sldId="281"/>
        </pc:sldMkLst>
        <pc:spChg chg="mod">
          <ac:chgData name="Danilo  Eduardo Borquez Paredes" userId="f7672ff8-f758-4983-b174-3e9dba56af4d" providerId="ADAL" clId="{DDCD3622-B975-4272-93E4-87E5E2111E38}" dt="2021-03-24T12:09:08.725" v="0" actId="20577"/>
          <ac:spMkLst>
            <pc:docMk/>
            <pc:sldMk cId="1485742779" sldId="281"/>
            <ac:spMk id="3" creationId="{58C38A3B-0EE2-489D-B6C9-3644BB3DB2DB}"/>
          </ac:spMkLst>
        </pc:spChg>
      </pc:sldChg>
    </pc:docChg>
  </pc:docChgLst>
  <pc:docChgLst>
    <pc:chgData name="Danilo Bórquez Paredes" userId="a389b8938e5de1e4" providerId="LiveId" clId="{54057E87-79B6-4C5E-8592-96573E34C3E7}"/>
    <pc:docChg chg="undo custSel addSld modSld">
      <pc:chgData name="Danilo Bórquez Paredes" userId="a389b8938e5de1e4" providerId="LiveId" clId="{54057E87-79B6-4C5E-8592-96573E34C3E7}" dt="2020-03-27T03:37:46.285" v="6033"/>
      <pc:docMkLst>
        <pc:docMk/>
      </pc:docMkLst>
      <pc:sldChg chg="modTransition">
        <pc:chgData name="Danilo Bórquez Paredes" userId="a389b8938e5de1e4" providerId="LiveId" clId="{54057E87-79B6-4C5E-8592-96573E34C3E7}" dt="2020-03-27T03:37:46.285" v="6033"/>
        <pc:sldMkLst>
          <pc:docMk/>
          <pc:sldMk cId="3311021424" sldId="256"/>
        </pc:sldMkLst>
      </pc:sldChg>
      <pc:sldChg chg="addSp delSp modSp mod">
        <pc:chgData name="Danilo Bórquez Paredes" userId="a389b8938e5de1e4" providerId="LiveId" clId="{54057E87-79B6-4C5E-8592-96573E34C3E7}" dt="2020-03-26T23:40:08.781" v="61" actId="20577"/>
        <pc:sldMkLst>
          <pc:docMk/>
          <pc:sldMk cId="2393035045" sldId="257"/>
        </pc:sldMkLst>
        <pc:spChg chg="del">
          <ac:chgData name="Danilo Bórquez Paredes" userId="a389b8938e5de1e4" providerId="LiveId" clId="{54057E87-79B6-4C5E-8592-96573E34C3E7}" dt="2020-03-26T23:39:36.194" v="1"/>
          <ac:spMkLst>
            <pc:docMk/>
            <pc:sldMk cId="2393035045" sldId="257"/>
            <ac:spMk id="2" creationId="{0917BB36-23F2-442F-B83F-591E862B5CA6}"/>
          </ac:spMkLst>
        </pc:spChg>
        <pc:spChg chg="del">
          <ac:chgData name="Danilo Bórquez Paredes" userId="a389b8938e5de1e4" providerId="LiveId" clId="{54057E87-79B6-4C5E-8592-96573E34C3E7}" dt="2020-03-26T23:39:36.194" v="1"/>
          <ac:spMkLst>
            <pc:docMk/>
            <pc:sldMk cId="2393035045" sldId="257"/>
            <ac:spMk id="3" creationId="{4053E2AB-989D-40A9-9A3B-79C8451B3C5D}"/>
          </ac:spMkLst>
        </pc:spChg>
        <pc:spChg chg="add mod">
          <ac:chgData name="Danilo Bórquez Paredes" userId="a389b8938e5de1e4" providerId="LiveId" clId="{54057E87-79B6-4C5E-8592-96573E34C3E7}" dt="2020-03-26T23:40:08.781" v="61" actId="20577"/>
          <ac:spMkLst>
            <pc:docMk/>
            <pc:sldMk cId="2393035045" sldId="257"/>
            <ac:spMk id="6" creationId="{630F6019-FCC0-44D9-B333-E97E47D34285}"/>
          </ac:spMkLst>
        </pc:spChg>
        <pc:spChg chg="add mod">
          <ac:chgData name="Danilo Bórquez Paredes" userId="a389b8938e5de1e4" providerId="LiveId" clId="{54057E87-79B6-4C5E-8592-96573E34C3E7}" dt="2020-03-26T23:39:36.194" v="1"/>
          <ac:spMkLst>
            <pc:docMk/>
            <pc:sldMk cId="2393035045" sldId="257"/>
            <ac:spMk id="7" creationId="{2DA04DE3-7C77-488E-A125-690115E832C7}"/>
          </ac:spMkLst>
        </pc:spChg>
      </pc:sldChg>
      <pc:sldChg chg="addSp delSp modSp add mod">
        <pc:chgData name="Danilo Bórquez Paredes" userId="a389b8938e5de1e4" providerId="LiveId" clId="{54057E87-79B6-4C5E-8592-96573E34C3E7}" dt="2020-03-26T23:44:48.111" v="179" actId="1076"/>
        <pc:sldMkLst>
          <pc:docMk/>
          <pc:sldMk cId="723615278" sldId="258"/>
        </pc:sldMkLst>
        <pc:spChg chg="mod">
          <ac:chgData name="Danilo Bórquez Paredes" userId="a389b8938e5de1e4" providerId="LiveId" clId="{54057E87-79B6-4C5E-8592-96573E34C3E7}" dt="2020-03-26T23:43:58.235" v="150" actId="20577"/>
          <ac:spMkLst>
            <pc:docMk/>
            <pc:sldMk cId="723615278" sldId="258"/>
            <ac:spMk id="2" creationId="{13C85032-CDAE-4FB4-8D10-E8FDD112E4E9}"/>
          </ac:spMkLst>
        </pc:spChg>
        <pc:spChg chg="add del mod">
          <ac:chgData name="Danilo Bórquez Paredes" userId="a389b8938e5de1e4" providerId="LiveId" clId="{54057E87-79B6-4C5E-8592-96573E34C3E7}" dt="2020-03-26T23:44:48.111" v="179" actId="1076"/>
          <ac:spMkLst>
            <pc:docMk/>
            <pc:sldMk cId="723615278" sldId="258"/>
            <ac:spMk id="3" creationId="{EBA5DE19-5D2F-425D-B202-95918970D2CB}"/>
          </ac:spMkLst>
        </pc:spChg>
        <pc:graphicFrameChg chg="add del mod ord modGraphic">
          <ac:chgData name="Danilo Bórquez Paredes" userId="a389b8938e5de1e4" providerId="LiveId" clId="{54057E87-79B6-4C5E-8592-96573E34C3E7}" dt="2020-03-26T23:40:41.536" v="63" actId="3680"/>
          <ac:graphicFrameMkLst>
            <pc:docMk/>
            <pc:sldMk cId="723615278" sldId="258"/>
            <ac:graphicFrameMk id="6" creationId="{3673871A-DE06-46D6-B766-CA45A56A4B0D}"/>
          </ac:graphicFrameMkLst>
        </pc:graphicFrameChg>
        <pc:graphicFrameChg chg="add del mod ord modGraphic">
          <ac:chgData name="Danilo Bórquez Paredes" userId="a389b8938e5de1e4" providerId="LiveId" clId="{54057E87-79B6-4C5E-8592-96573E34C3E7}" dt="2020-03-26T23:43:41.873" v="122" actId="3680"/>
          <ac:graphicFrameMkLst>
            <pc:docMk/>
            <pc:sldMk cId="723615278" sldId="258"/>
            <ac:graphicFrameMk id="8" creationId="{7A141810-AAF7-4114-B387-163D7C3591B0}"/>
          </ac:graphicFrameMkLst>
        </pc:graphicFrameChg>
      </pc:sldChg>
      <pc:sldChg chg="modSp add mod">
        <pc:chgData name="Danilo Bórquez Paredes" userId="a389b8938e5de1e4" providerId="LiveId" clId="{54057E87-79B6-4C5E-8592-96573E34C3E7}" dt="2020-03-26T23:46:52.233" v="414"/>
        <pc:sldMkLst>
          <pc:docMk/>
          <pc:sldMk cId="2099485706" sldId="259"/>
        </pc:sldMkLst>
        <pc:spChg chg="mod">
          <ac:chgData name="Danilo Bórquez Paredes" userId="a389b8938e5de1e4" providerId="LiveId" clId="{54057E87-79B6-4C5E-8592-96573E34C3E7}" dt="2020-03-26T23:44:59.795" v="188" actId="20577"/>
          <ac:spMkLst>
            <pc:docMk/>
            <pc:sldMk cId="2099485706" sldId="259"/>
            <ac:spMk id="2" creationId="{60E225C4-6719-4EF2-9F9D-A38A06D85A4E}"/>
          </ac:spMkLst>
        </pc:spChg>
        <pc:spChg chg="mod">
          <ac:chgData name="Danilo Bórquez Paredes" userId="a389b8938e5de1e4" providerId="LiveId" clId="{54057E87-79B6-4C5E-8592-96573E34C3E7}" dt="2020-03-26T23:46:52.233" v="414"/>
          <ac:spMkLst>
            <pc:docMk/>
            <pc:sldMk cId="2099485706" sldId="259"/>
            <ac:spMk id="3" creationId="{E42CB0CA-86D1-4821-B3B5-401C00061F2E}"/>
          </ac:spMkLst>
        </pc:spChg>
      </pc:sldChg>
      <pc:sldChg chg="modSp add mod">
        <pc:chgData name="Danilo Bórquez Paredes" userId="a389b8938e5de1e4" providerId="LiveId" clId="{54057E87-79B6-4C5E-8592-96573E34C3E7}" dt="2020-03-26T23:47:57.440" v="558" actId="20577"/>
        <pc:sldMkLst>
          <pc:docMk/>
          <pc:sldMk cId="1085270859" sldId="260"/>
        </pc:sldMkLst>
        <pc:spChg chg="mod">
          <ac:chgData name="Danilo Bórquez Paredes" userId="a389b8938e5de1e4" providerId="LiveId" clId="{54057E87-79B6-4C5E-8592-96573E34C3E7}" dt="2020-03-26T23:47:01.716" v="424" actId="20577"/>
          <ac:spMkLst>
            <pc:docMk/>
            <pc:sldMk cId="1085270859" sldId="260"/>
            <ac:spMk id="2" creationId="{60E225C4-6719-4EF2-9F9D-A38A06D85A4E}"/>
          </ac:spMkLst>
        </pc:spChg>
        <pc:spChg chg="mod">
          <ac:chgData name="Danilo Bórquez Paredes" userId="a389b8938e5de1e4" providerId="LiveId" clId="{54057E87-79B6-4C5E-8592-96573E34C3E7}" dt="2020-03-26T23:47:57.440" v="558" actId="20577"/>
          <ac:spMkLst>
            <pc:docMk/>
            <pc:sldMk cId="1085270859" sldId="260"/>
            <ac:spMk id="3" creationId="{E42CB0CA-86D1-4821-B3B5-401C00061F2E}"/>
          </ac:spMkLst>
        </pc:spChg>
      </pc:sldChg>
      <pc:sldChg chg="addSp delSp modSp add mod">
        <pc:chgData name="Danilo Bórquez Paredes" userId="a389b8938e5de1e4" providerId="LiveId" clId="{54057E87-79B6-4C5E-8592-96573E34C3E7}" dt="2020-03-26T23:49:49.403" v="608" actId="20577"/>
        <pc:sldMkLst>
          <pc:docMk/>
          <pc:sldMk cId="2497339108" sldId="261"/>
        </pc:sldMkLst>
        <pc:spChg chg="del">
          <ac:chgData name="Danilo Bórquez Paredes" userId="a389b8938e5de1e4" providerId="LiveId" clId="{54057E87-79B6-4C5E-8592-96573E34C3E7}" dt="2020-03-26T23:48:37.255" v="560"/>
          <ac:spMkLst>
            <pc:docMk/>
            <pc:sldMk cId="2497339108" sldId="261"/>
            <ac:spMk id="2" creationId="{1381B4BD-BDCA-4E08-9C15-0E0240DCE6EE}"/>
          </ac:spMkLst>
        </pc:spChg>
        <pc:spChg chg="del">
          <ac:chgData name="Danilo Bórquez Paredes" userId="a389b8938e5de1e4" providerId="LiveId" clId="{54057E87-79B6-4C5E-8592-96573E34C3E7}" dt="2020-03-26T23:48:37.255" v="560"/>
          <ac:spMkLst>
            <pc:docMk/>
            <pc:sldMk cId="2497339108" sldId="261"/>
            <ac:spMk id="3" creationId="{1EFEEE13-11DA-42C7-9F0B-D03A9841C928}"/>
          </ac:spMkLst>
        </pc:spChg>
        <pc:spChg chg="add mod">
          <ac:chgData name="Danilo Bórquez Paredes" userId="a389b8938e5de1e4" providerId="LiveId" clId="{54057E87-79B6-4C5E-8592-96573E34C3E7}" dt="2020-03-26T23:49:38.397" v="581" actId="20577"/>
          <ac:spMkLst>
            <pc:docMk/>
            <pc:sldMk cId="2497339108" sldId="261"/>
            <ac:spMk id="6" creationId="{1F9A7842-3030-4D03-A2D4-52CFB94F9698}"/>
          </ac:spMkLst>
        </pc:spChg>
        <pc:spChg chg="add mod">
          <ac:chgData name="Danilo Bórquez Paredes" userId="a389b8938e5de1e4" providerId="LiveId" clId="{54057E87-79B6-4C5E-8592-96573E34C3E7}" dt="2020-03-26T23:49:49.403" v="608" actId="20577"/>
          <ac:spMkLst>
            <pc:docMk/>
            <pc:sldMk cId="2497339108" sldId="261"/>
            <ac:spMk id="7" creationId="{66E0DB29-85AC-4322-A4AA-3CF9F03C08A1}"/>
          </ac:spMkLst>
        </pc:spChg>
      </pc:sldChg>
      <pc:sldChg chg="addSp delSp modSp add mod">
        <pc:chgData name="Danilo Bórquez Paredes" userId="a389b8938e5de1e4" providerId="LiveId" clId="{54057E87-79B6-4C5E-8592-96573E34C3E7}" dt="2020-03-26T23:56:28.520" v="1076" actId="20577"/>
        <pc:sldMkLst>
          <pc:docMk/>
          <pc:sldMk cId="4270533101" sldId="262"/>
        </pc:sldMkLst>
        <pc:spChg chg="del">
          <ac:chgData name="Danilo Bórquez Paredes" userId="a389b8938e5de1e4" providerId="LiveId" clId="{54057E87-79B6-4C5E-8592-96573E34C3E7}" dt="2020-03-26T23:51:33.107" v="610"/>
          <ac:spMkLst>
            <pc:docMk/>
            <pc:sldMk cId="4270533101" sldId="262"/>
            <ac:spMk id="2" creationId="{D0D451A1-8AC3-428F-9EC1-784958CA1B37}"/>
          </ac:spMkLst>
        </pc:spChg>
        <pc:spChg chg="del">
          <ac:chgData name="Danilo Bórquez Paredes" userId="a389b8938e5de1e4" providerId="LiveId" clId="{54057E87-79B6-4C5E-8592-96573E34C3E7}" dt="2020-03-26T23:51:33.107" v="610"/>
          <ac:spMkLst>
            <pc:docMk/>
            <pc:sldMk cId="4270533101" sldId="262"/>
            <ac:spMk id="3" creationId="{CBB12B9F-24D4-4054-BFAE-34808929FDF8}"/>
          </ac:spMkLst>
        </pc:spChg>
        <pc:spChg chg="add mod">
          <ac:chgData name="Danilo Bórquez Paredes" userId="a389b8938e5de1e4" providerId="LiveId" clId="{54057E87-79B6-4C5E-8592-96573E34C3E7}" dt="2020-03-26T23:52:06.360" v="632" actId="20577"/>
          <ac:spMkLst>
            <pc:docMk/>
            <pc:sldMk cId="4270533101" sldId="262"/>
            <ac:spMk id="6" creationId="{1180ED60-D2F8-4A7F-9B1F-A46A7EE23689}"/>
          </ac:spMkLst>
        </pc:spChg>
        <pc:spChg chg="add mod">
          <ac:chgData name="Danilo Bórquez Paredes" userId="a389b8938e5de1e4" providerId="LiveId" clId="{54057E87-79B6-4C5E-8592-96573E34C3E7}" dt="2020-03-26T23:56:28.520" v="1076" actId="20577"/>
          <ac:spMkLst>
            <pc:docMk/>
            <pc:sldMk cId="4270533101" sldId="262"/>
            <ac:spMk id="7" creationId="{FEE8DD4E-835D-465B-A5C1-6212FFA996FD}"/>
          </ac:spMkLst>
        </pc:spChg>
      </pc:sldChg>
      <pc:sldChg chg="modSp add mod modNotesTx">
        <pc:chgData name="Danilo Bórquez Paredes" userId="a389b8938e5de1e4" providerId="LiveId" clId="{54057E87-79B6-4C5E-8592-96573E34C3E7}" dt="2020-03-27T00:24:30.609" v="1351" actId="20577"/>
        <pc:sldMkLst>
          <pc:docMk/>
          <pc:sldMk cId="664614905" sldId="263"/>
        </pc:sldMkLst>
        <pc:spChg chg="mod">
          <ac:chgData name="Danilo Bórquez Paredes" userId="a389b8938e5de1e4" providerId="LiveId" clId="{54057E87-79B6-4C5E-8592-96573E34C3E7}" dt="2020-03-27T00:24:30.609" v="1351" actId="20577"/>
          <ac:spMkLst>
            <pc:docMk/>
            <pc:sldMk cId="664614905" sldId="263"/>
            <ac:spMk id="2" creationId="{A0C97755-0808-4A55-9FC4-53172DE9B485}"/>
          </ac:spMkLst>
        </pc:spChg>
        <pc:spChg chg="mod">
          <ac:chgData name="Danilo Bórquez Paredes" userId="a389b8938e5de1e4" providerId="LiveId" clId="{54057E87-79B6-4C5E-8592-96573E34C3E7}" dt="2020-03-27T00:16:35.021" v="1164" actId="1076"/>
          <ac:spMkLst>
            <pc:docMk/>
            <pc:sldMk cId="664614905" sldId="263"/>
            <ac:spMk id="3" creationId="{42AB95CC-8270-44FA-8BB5-11694BCC3644}"/>
          </ac:spMkLst>
        </pc:spChg>
      </pc:sldChg>
      <pc:sldChg chg="modSp add mod">
        <pc:chgData name="Danilo Bórquez Paredes" userId="a389b8938e5de1e4" providerId="LiveId" clId="{54057E87-79B6-4C5E-8592-96573E34C3E7}" dt="2020-03-27T02:49:00.441" v="5493" actId="20577"/>
        <pc:sldMkLst>
          <pc:docMk/>
          <pc:sldMk cId="486319646" sldId="264"/>
        </pc:sldMkLst>
        <pc:spChg chg="mod">
          <ac:chgData name="Danilo Bórquez Paredes" userId="a389b8938e5de1e4" providerId="LiveId" clId="{54057E87-79B6-4C5E-8592-96573E34C3E7}" dt="2020-03-27T00:25:18.670" v="1359" actId="20577"/>
          <ac:spMkLst>
            <pc:docMk/>
            <pc:sldMk cId="486319646" sldId="264"/>
            <ac:spMk id="6" creationId="{1180ED60-D2F8-4A7F-9B1F-A46A7EE23689}"/>
          </ac:spMkLst>
        </pc:spChg>
        <pc:spChg chg="mod">
          <ac:chgData name="Danilo Bórquez Paredes" userId="a389b8938e5de1e4" providerId="LiveId" clId="{54057E87-79B6-4C5E-8592-96573E34C3E7}" dt="2020-03-27T02:49:00.441" v="5493" actId="20577"/>
          <ac:spMkLst>
            <pc:docMk/>
            <pc:sldMk cId="486319646" sldId="264"/>
            <ac:spMk id="7" creationId="{FEE8DD4E-835D-465B-A5C1-6212FFA996FD}"/>
          </ac:spMkLst>
        </pc:spChg>
      </pc:sldChg>
      <pc:sldChg chg="modSp add mod modNotesTx">
        <pc:chgData name="Danilo Bórquez Paredes" userId="a389b8938e5de1e4" providerId="LiveId" clId="{54057E87-79B6-4C5E-8592-96573E34C3E7}" dt="2020-03-27T00:26:38.239" v="1504" actId="20577"/>
        <pc:sldMkLst>
          <pc:docMk/>
          <pc:sldMk cId="2581181392" sldId="265"/>
        </pc:sldMkLst>
        <pc:spChg chg="mod">
          <ac:chgData name="Danilo Bórquez Paredes" userId="a389b8938e5de1e4" providerId="LiveId" clId="{54057E87-79B6-4C5E-8592-96573E34C3E7}" dt="2020-03-27T00:26:14.471" v="1495" actId="20577"/>
          <ac:spMkLst>
            <pc:docMk/>
            <pc:sldMk cId="2581181392" sldId="265"/>
            <ac:spMk id="2" creationId="{A0C97755-0808-4A55-9FC4-53172DE9B485}"/>
          </ac:spMkLst>
        </pc:spChg>
      </pc:sldChg>
      <pc:sldChg chg="modSp add mod">
        <pc:chgData name="Danilo Bórquez Paredes" userId="a389b8938e5de1e4" providerId="LiveId" clId="{54057E87-79B6-4C5E-8592-96573E34C3E7}" dt="2020-03-27T00:29:08.063" v="1798" actId="20577"/>
        <pc:sldMkLst>
          <pc:docMk/>
          <pc:sldMk cId="4036283813" sldId="266"/>
        </pc:sldMkLst>
        <pc:spChg chg="mod">
          <ac:chgData name="Danilo Bórquez Paredes" userId="a389b8938e5de1e4" providerId="LiveId" clId="{54057E87-79B6-4C5E-8592-96573E34C3E7}" dt="2020-03-27T00:27:07.286" v="1518" actId="20577"/>
          <ac:spMkLst>
            <pc:docMk/>
            <pc:sldMk cId="4036283813" sldId="266"/>
            <ac:spMk id="2" creationId="{066DD0BB-29B3-4C88-AF4D-4C5FBA4EB93D}"/>
          </ac:spMkLst>
        </pc:spChg>
        <pc:spChg chg="mod">
          <ac:chgData name="Danilo Bórquez Paredes" userId="a389b8938e5de1e4" providerId="LiveId" clId="{54057E87-79B6-4C5E-8592-96573E34C3E7}" dt="2020-03-27T00:29:08.063" v="1798" actId="20577"/>
          <ac:spMkLst>
            <pc:docMk/>
            <pc:sldMk cId="4036283813" sldId="266"/>
            <ac:spMk id="3" creationId="{A1FA54BB-247C-4B00-96AA-07AF3D613D74}"/>
          </ac:spMkLst>
        </pc:spChg>
      </pc:sldChg>
      <pc:sldChg chg="addSp modSp add mod modNotesTx">
        <pc:chgData name="Danilo Bórquez Paredes" userId="a389b8938e5de1e4" providerId="LiveId" clId="{54057E87-79B6-4C5E-8592-96573E34C3E7}" dt="2020-03-27T00:59:53.015" v="2079" actId="20577"/>
        <pc:sldMkLst>
          <pc:docMk/>
          <pc:sldMk cId="1914640534" sldId="267"/>
        </pc:sldMkLst>
        <pc:spChg chg="mod">
          <ac:chgData name="Danilo Bórquez Paredes" userId="a389b8938e5de1e4" providerId="LiveId" clId="{54057E87-79B6-4C5E-8592-96573E34C3E7}" dt="2020-03-27T00:30:23.103" v="1844" actId="5793"/>
          <ac:spMkLst>
            <pc:docMk/>
            <pc:sldMk cId="1914640534" sldId="267"/>
            <ac:spMk id="2" creationId="{96434DC0-20E5-4956-893E-8A45CE282D79}"/>
          </ac:spMkLst>
        </pc:spChg>
        <pc:spChg chg="mod">
          <ac:chgData name="Danilo Bórquez Paredes" userId="a389b8938e5de1e4" providerId="LiveId" clId="{54057E87-79B6-4C5E-8592-96573E34C3E7}" dt="2020-03-27T00:37:44.140" v="1896" actId="20577"/>
          <ac:spMkLst>
            <pc:docMk/>
            <pc:sldMk cId="1914640534" sldId="267"/>
            <ac:spMk id="3" creationId="{B5E233DF-978C-4BDC-A77B-63377090E986}"/>
          </ac:spMkLst>
        </pc:spChg>
        <pc:spChg chg="add mod">
          <ac:chgData name="Danilo Bórquez Paredes" userId="a389b8938e5de1e4" providerId="LiveId" clId="{54057E87-79B6-4C5E-8592-96573E34C3E7}" dt="2020-03-27T00:35:16.515" v="1895" actId="1076"/>
          <ac:spMkLst>
            <pc:docMk/>
            <pc:sldMk cId="1914640534" sldId="267"/>
            <ac:spMk id="6" creationId="{C5F4CA57-A601-4AF4-90E4-265AAD3FACC5}"/>
          </ac:spMkLst>
        </pc:spChg>
        <pc:spChg chg="add mod">
          <ac:chgData name="Danilo Bórquez Paredes" userId="a389b8938e5de1e4" providerId="LiveId" clId="{54057E87-79B6-4C5E-8592-96573E34C3E7}" dt="2020-03-27T00:34:09.961" v="1888" actId="1076"/>
          <ac:spMkLst>
            <pc:docMk/>
            <pc:sldMk cId="1914640534" sldId="267"/>
            <ac:spMk id="7" creationId="{8577188F-5950-4A77-B288-2C1E662AC3FE}"/>
          </ac:spMkLst>
        </pc:spChg>
        <pc:spChg chg="add mod">
          <ac:chgData name="Danilo Bórquez Paredes" userId="a389b8938e5de1e4" providerId="LiveId" clId="{54057E87-79B6-4C5E-8592-96573E34C3E7}" dt="2020-03-27T00:34:18.017" v="1890" actId="14100"/>
          <ac:spMkLst>
            <pc:docMk/>
            <pc:sldMk cId="1914640534" sldId="267"/>
            <ac:spMk id="8" creationId="{84DF6015-5808-4A1D-8A94-FDBB1F247043}"/>
          </ac:spMkLst>
        </pc:spChg>
      </pc:sldChg>
      <pc:sldChg chg="addSp delSp modSp add mod">
        <pc:chgData name="Danilo Bórquez Paredes" userId="a389b8938e5de1e4" providerId="LiveId" clId="{54057E87-79B6-4C5E-8592-96573E34C3E7}" dt="2020-03-27T00:58:14.823" v="1954" actId="20577"/>
        <pc:sldMkLst>
          <pc:docMk/>
          <pc:sldMk cId="2277774978" sldId="268"/>
        </pc:sldMkLst>
        <pc:spChg chg="del">
          <ac:chgData name="Danilo Bórquez Paredes" userId="a389b8938e5de1e4" providerId="LiveId" clId="{54057E87-79B6-4C5E-8592-96573E34C3E7}" dt="2020-03-27T00:58:05.554" v="1912"/>
          <ac:spMkLst>
            <pc:docMk/>
            <pc:sldMk cId="2277774978" sldId="268"/>
            <ac:spMk id="2" creationId="{EF912A57-DA02-47AA-A2E2-7074EDA1A8E4}"/>
          </ac:spMkLst>
        </pc:spChg>
        <pc:spChg chg="del">
          <ac:chgData name="Danilo Bórquez Paredes" userId="a389b8938e5de1e4" providerId="LiveId" clId="{54057E87-79B6-4C5E-8592-96573E34C3E7}" dt="2020-03-27T00:58:05.554" v="1912"/>
          <ac:spMkLst>
            <pc:docMk/>
            <pc:sldMk cId="2277774978" sldId="268"/>
            <ac:spMk id="3" creationId="{92261B14-EE5D-4050-A4C8-43ADA66B54DD}"/>
          </ac:spMkLst>
        </pc:spChg>
        <pc:spChg chg="add mod">
          <ac:chgData name="Danilo Bórquez Paredes" userId="a389b8938e5de1e4" providerId="LiveId" clId="{54057E87-79B6-4C5E-8592-96573E34C3E7}" dt="2020-03-27T00:58:14.823" v="1954" actId="20577"/>
          <ac:spMkLst>
            <pc:docMk/>
            <pc:sldMk cId="2277774978" sldId="268"/>
            <ac:spMk id="6" creationId="{29A94CDC-BC39-44C1-AAE8-011AE485ADAB}"/>
          </ac:spMkLst>
        </pc:spChg>
        <pc:spChg chg="add mod">
          <ac:chgData name="Danilo Bórquez Paredes" userId="a389b8938e5de1e4" providerId="LiveId" clId="{54057E87-79B6-4C5E-8592-96573E34C3E7}" dt="2020-03-27T00:58:05.554" v="1912"/>
          <ac:spMkLst>
            <pc:docMk/>
            <pc:sldMk cId="2277774978" sldId="268"/>
            <ac:spMk id="7" creationId="{28951FD2-2685-4C4E-A14A-EEE7D4EA50EB}"/>
          </ac:spMkLst>
        </pc:spChg>
      </pc:sldChg>
      <pc:sldChg chg="addSp delSp modSp add mod">
        <pc:chgData name="Danilo Bórquez Paredes" userId="a389b8938e5de1e4" providerId="LiveId" clId="{54057E87-79B6-4C5E-8592-96573E34C3E7}" dt="2020-03-27T01:49:59.936" v="2329" actId="27918"/>
        <pc:sldMkLst>
          <pc:docMk/>
          <pc:sldMk cId="3182465456" sldId="269"/>
        </pc:sldMkLst>
        <pc:spChg chg="add del">
          <ac:chgData name="Danilo Bórquez Paredes" userId="a389b8938e5de1e4" providerId="LiveId" clId="{54057E87-79B6-4C5E-8592-96573E34C3E7}" dt="2020-03-27T01:39:56.778" v="2118"/>
          <ac:spMkLst>
            <pc:docMk/>
            <pc:sldMk cId="3182465456" sldId="269"/>
            <ac:spMk id="2" creationId="{717AED49-BA02-4BB5-9550-065B4B33052B}"/>
          </ac:spMkLst>
        </pc:spChg>
        <pc:spChg chg="add del">
          <ac:chgData name="Danilo Bórquez Paredes" userId="a389b8938e5de1e4" providerId="LiveId" clId="{54057E87-79B6-4C5E-8592-96573E34C3E7}" dt="2020-03-27T01:39:56.778" v="2118"/>
          <ac:spMkLst>
            <pc:docMk/>
            <pc:sldMk cId="3182465456" sldId="269"/>
            <ac:spMk id="3" creationId="{01B41D70-370C-4800-B812-C9A60AE138BE}"/>
          </ac:spMkLst>
        </pc:spChg>
        <pc:spChg chg="mod">
          <ac:chgData name="Danilo Bórquez Paredes" userId="a389b8938e5de1e4" providerId="LiveId" clId="{54057E87-79B6-4C5E-8592-96573E34C3E7}" dt="2020-03-27T01:39:49.831" v="2115" actId="1076"/>
          <ac:spMkLst>
            <pc:docMk/>
            <pc:sldMk cId="3182465456" sldId="269"/>
            <ac:spMk id="5" creationId="{32CD2D6F-46CD-409C-9FC2-0A2B21B74082}"/>
          </ac:spMkLst>
        </pc:spChg>
        <pc:spChg chg="add del mod">
          <ac:chgData name="Danilo Bórquez Paredes" userId="a389b8938e5de1e4" providerId="LiveId" clId="{54057E87-79B6-4C5E-8592-96573E34C3E7}" dt="2020-03-27T01:46:54.727" v="2213" actId="27636"/>
          <ac:spMkLst>
            <pc:docMk/>
            <pc:sldMk cId="3182465456" sldId="269"/>
            <ac:spMk id="6" creationId="{498276E8-D6A7-465B-A1B9-B685DFD2B806}"/>
          </ac:spMkLst>
        </pc:spChg>
        <pc:spChg chg="add del mod">
          <ac:chgData name="Danilo Bórquez Paredes" userId="a389b8938e5de1e4" providerId="LiveId" clId="{54057E87-79B6-4C5E-8592-96573E34C3E7}" dt="2020-03-27T01:40:18.514" v="2124" actId="1957"/>
          <ac:spMkLst>
            <pc:docMk/>
            <pc:sldMk cId="3182465456" sldId="269"/>
            <ac:spMk id="7" creationId="{096D59B2-24F2-47C5-953C-2CD47960FC25}"/>
          </ac:spMkLst>
        </pc:spChg>
        <pc:graphicFrameChg chg="add del mod">
          <ac:chgData name="Danilo Bórquez Paredes" userId="a389b8938e5de1e4" providerId="LiveId" clId="{54057E87-79B6-4C5E-8592-96573E34C3E7}" dt="2020-03-27T01:40:09.816" v="2122" actId="1957"/>
          <ac:graphicFrameMkLst>
            <pc:docMk/>
            <pc:sldMk cId="3182465456" sldId="269"/>
            <ac:graphicFrameMk id="10" creationId="{7B25028E-6811-4282-9B84-F57C15FBF58A}"/>
          </ac:graphicFrameMkLst>
        </pc:graphicFrameChg>
        <pc:graphicFrameChg chg="add mod">
          <ac:chgData name="Danilo Bórquez Paredes" userId="a389b8938e5de1e4" providerId="LiveId" clId="{54057E87-79B6-4C5E-8592-96573E34C3E7}" dt="2020-03-27T01:45:36.846" v="2164" actId="692"/>
          <ac:graphicFrameMkLst>
            <pc:docMk/>
            <pc:sldMk cId="3182465456" sldId="269"/>
            <ac:graphicFrameMk id="13" creationId="{4B8EFAC4-D9F6-47FD-B5D8-9D550533C20C}"/>
          </ac:graphicFrameMkLst>
        </pc:graphicFrameChg>
      </pc:sldChg>
      <pc:sldChg chg="addSp delSp modSp add mod">
        <pc:chgData name="Danilo Bórquez Paredes" userId="a389b8938e5de1e4" providerId="LiveId" clId="{54057E87-79B6-4C5E-8592-96573E34C3E7}" dt="2020-03-27T01:55:23.767" v="2552" actId="20577"/>
        <pc:sldMkLst>
          <pc:docMk/>
          <pc:sldMk cId="1343998653" sldId="270"/>
        </pc:sldMkLst>
        <pc:spChg chg="mod">
          <ac:chgData name="Danilo Bórquez Paredes" userId="a389b8938e5de1e4" providerId="LiveId" clId="{54057E87-79B6-4C5E-8592-96573E34C3E7}" dt="2020-03-27T01:47:46.854" v="2251" actId="20577"/>
          <ac:spMkLst>
            <pc:docMk/>
            <pc:sldMk cId="1343998653" sldId="270"/>
            <ac:spMk id="2" creationId="{0D27F5C1-0CC7-4984-BFF6-37C0C52748AA}"/>
          </ac:spMkLst>
        </pc:spChg>
        <pc:spChg chg="del">
          <ac:chgData name="Danilo Bórquez Paredes" userId="a389b8938e5de1e4" providerId="LiveId" clId="{54057E87-79B6-4C5E-8592-96573E34C3E7}" dt="2020-03-27T01:47:59.119" v="2252" actId="3680"/>
          <ac:spMkLst>
            <pc:docMk/>
            <pc:sldMk cId="1343998653" sldId="270"/>
            <ac:spMk id="3" creationId="{9D2ECF7F-F604-45FB-9DF9-BF661B693A6B}"/>
          </ac:spMkLst>
        </pc:spChg>
        <pc:graphicFrameChg chg="add mod ord modGraphic">
          <ac:chgData name="Danilo Bórquez Paredes" userId="a389b8938e5de1e4" providerId="LiveId" clId="{54057E87-79B6-4C5E-8592-96573E34C3E7}" dt="2020-03-27T01:55:23.767" v="2552" actId="20577"/>
          <ac:graphicFrameMkLst>
            <pc:docMk/>
            <pc:sldMk cId="1343998653" sldId="270"/>
            <ac:graphicFrameMk id="6" creationId="{7802CB84-E40D-440B-87E1-EB84E240AA34}"/>
          </ac:graphicFrameMkLst>
        </pc:graphicFrameChg>
      </pc:sldChg>
      <pc:sldChg chg="modSp add mod">
        <pc:chgData name="Danilo Bórquez Paredes" userId="a389b8938e5de1e4" providerId="LiveId" clId="{54057E87-79B6-4C5E-8592-96573E34C3E7}" dt="2020-03-27T02:00:05.563" v="2714" actId="27918"/>
        <pc:sldMkLst>
          <pc:docMk/>
          <pc:sldMk cId="1122367638" sldId="271"/>
        </pc:sldMkLst>
        <pc:spChg chg="mod">
          <ac:chgData name="Danilo Bórquez Paredes" userId="a389b8938e5de1e4" providerId="LiveId" clId="{54057E87-79B6-4C5E-8592-96573E34C3E7}" dt="2020-03-27T01:58:54.902" v="2676" actId="20577"/>
          <ac:spMkLst>
            <pc:docMk/>
            <pc:sldMk cId="1122367638" sldId="271"/>
            <ac:spMk id="6" creationId="{498276E8-D6A7-465B-A1B9-B685DFD2B806}"/>
          </ac:spMkLst>
        </pc:spChg>
        <pc:graphicFrameChg chg="mod">
          <ac:chgData name="Danilo Bórquez Paredes" userId="a389b8938e5de1e4" providerId="LiveId" clId="{54057E87-79B6-4C5E-8592-96573E34C3E7}" dt="2020-03-27T01:58:37.678" v="2655" actId="692"/>
          <ac:graphicFrameMkLst>
            <pc:docMk/>
            <pc:sldMk cId="1122367638" sldId="271"/>
            <ac:graphicFrameMk id="13" creationId="{4B8EFAC4-D9F6-47FD-B5D8-9D550533C20C}"/>
          </ac:graphicFrameMkLst>
        </pc:graphicFrameChg>
      </pc:sldChg>
      <pc:sldChg chg="modSp add mod">
        <pc:chgData name="Danilo Bórquez Paredes" userId="a389b8938e5de1e4" providerId="LiveId" clId="{54057E87-79B6-4C5E-8592-96573E34C3E7}" dt="2020-03-27T01:56:26.759" v="2639" actId="20577"/>
        <pc:sldMkLst>
          <pc:docMk/>
          <pc:sldMk cId="2840470743" sldId="272"/>
        </pc:sldMkLst>
        <pc:spChg chg="mod">
          <ac:chgData name="Danilo Bórquez Paredes" userId="a389b8938e5de1e4" providerId="LiveId" clId="{54057E87-79B6-4C5E-8592-96573E34C3E7}" dt="2020-03-27T01:56:26.759" v="2639" actId="20577"/>
          <ac:spMkLst>
            <pc:docMk/>
            <pc:sldMk cId="2840470743" sldId="272"/>
            <ac:spMk id="6" creationId="{29A94CDC-BC39-44C1-AAE8-011AE485ADAB}"/>
          </ac:spMkLst>
        </pc:spChg>
      </pc:sldChg>
      <pc:sldChg chg="modSp add mod">
        <pc:chgData name="Danilo Bórquez Paredes" userId="a389b8938e5de1e4" providerId="LiveId" clId="{54057E87-79B6-4C5E-8592-96573E34C3E7}" dt="2020-03-27T02:06:06.810" v="2851" actId="20577"/>
        <pc:sldMkLst>
          <pc:docMk/>
          <pc:sldMk cId="1704738268" sldId="273"/>
        </pc:sldMkLst>
        <pc:graphicFrameChg chg="modGraphic">
          <ac:chgData name="Danilo Bórquez Paredes" userId="a389b8938e5de1e4" providerId="LiveId" clId="{54057E87-79B6-4C5E-8592-96573E34C3E7}" dt="2020-03-27T02:06:06.810" v="2851" actId="20577"/>
          <ac:graphicFrameMkLst>
            <pc:docMk/>
            <pc:sldMk cId="1704738268" sldId="273"/>
            <ac:graphicFrameMk id="6" creationId="{7802CB84-E40D-440B-87E1-EB84E240AA34}"/>
          </ac:graphicFrameMkLst>
        </pc:graphicFrameChg>
      </pc:sldChg>
      <pc:sldChg chg="modSp add mod">
        <pc:chgData name="Danilo Bórquez Paredes" userId="a389b8938e5de1e4" providerId="LiveId" clId="{54057E87-79B6-4C5E-8592-96573E34C3E7}" dt="2020-03-27T02:07:22.023" v="2880" actId="20577"/>
        <pc:sldMkLst>
          <pc:docMk/>
          <pc:sldMk cId="1085510373" sldId="274"/>
        </pc:sldMkLst>
        <pc:spChg chg="mod">
          <ac:chgData name="Danilo Bórquez Paredes" userId="a389b8938e5de1e4" providerId="LiveId" clId="{54057E87-79B6-4C5E-8592-96573E34C3E7}" dt="2020-03-27T02:07:22.023" v="2880" actId="20577"/>
          <ac:spMkLst>
            <pc:docMk/>
            <pc:sldMk cId="1085510373" sldId="274"/>
            <ac:spMk id="6" creationId="{29A94CDC-BC39-44C1-AAE8-011AE485ADAB}"/>
          </ac:spMkLst>
        </pc:spChg>
      </pc:sldChg>
      <pc:sldChg chg="modSp add mod">
        <pc:chgData name="Danilo Bórquez Paredes" userId="a389b8938e5de1e4" providerId="LiveId" clId="{54057E87-79B6-4C5E-8592-96573E34C3E7}" dt="2020-03-27T02:13:34.667" v="3029" actId="20577"/>
        <pc:sldMkLst>
          <pc:docMk/>
          <pc:sldMk cId="4147361688" sldId="275"/>
        </pc:sldMkLst>
        <pc:spChg chg="mod">
          <ac:chgData name="Danilo Bórquez Paredes" userId="a389b8938e5de1e4" providerId="LiveId" clId="{54057E87-79B6-4C5E-8592-96573E34C3E7}" dt="2020-03-27T02:13:34.667" v="3029" actId="20577"/>
          <ac:spMkLst>
            <pc:docMk/>
            <pc:sldMk cId="4147361688" sldId="275"/>
            <ac:spMk id="2" creationId="{0D27F5C1-0CC7-4984-BFF6-37C0C52748AA}"/>
          </ac:spMkLst>
        </pc:spChg>
        <pc:graphicFrameChg chg="mod modGraphic">
          <ac:chgData name="Danilo Bórquez Paredes" userId="a389b8938e5de1e4" providerId="LiveId" clId="{54057E87-79B6-4C5E-8592-96573E34C3E7}" dt="2020-03-27T02:13:01.640" v="3013" actId="6549"/>
          <ac:graphicFrameMkLst>
            <pc:docMk/>
            <pc:sldMk cId="4147361688" sldId="275"/>
            <ac:graphicFrameMk id="6" creationId="{7802CB84-E40D-440B-87E1-EB84E240AA34}"/>
          </ac:graphicFrameMkLst>
        </pc:graphicFrameChg>
      </pc:sldChg>
      <pc:sldChg chg="modSp add mod">
        <pc:chgData name="Danilo Bórquez Paredes" userId="a389b8938e5de1e4" providerId="LiveId" clId="{54057E87-79B6-4C5E-8592-96573E34C3E7}" dt="2020-03-27T02:15:07.296" v="3269" actId="20577"/>
        <pc:sldMkLst>
          <pc:docMk/>
          <pc:sldMk cId="2920094236" sldId="276"/>
        </pc:sldMkLst>
        <pc:spChg chg="mod">
          <ac:chgData name="Danilo Bórquez Paredes" userId="a389b8938e5de1e4" providerId="LiveId" clId="{54057E87-79B6-4C5E-8592-96573E34C3E7}" dt="2020-03-27T02:15:07.296" v="3269" actId="20577"/>
          <ac:spMkLst>
            <pc:docMk/>
            <pc:sldMk cId="2920094236" sldId="276"/>
            <ac:spMk id="3" creationId="{4C529680-B262-4B2C-BC34-91B66D4F8B5A}"/>
          </ac:spMkLst>
        </pc:spChg>
      </pc:sldChg>
      <pc:sldChg chg="modSp add mod">
        <pc:chgData name="Danilo Bórquez Paredes" userId="a389b8938e5de1e4" providerId="LiveId" clId="{54057E87-79B6-4C5E-8592-96573E34C3E7}" dt="2020-03-27T02:18:38.867" v="3353" actId="1076"/>
        <pc:sldMkLst>
          <pc:docMk/>
          <pc:sldMk cId="2691575536" sldId="277"/>
        </pc:sldMkLst>
        <pc:spChg chg="mod">
          <ac:chgData name="Danilo Bórquez Paredes" userId="a389b8938e5de1e4" providerId="LiveId" clId="{54057E87-79B6-4C5E-8592-96573E34C3E7}" dt="2020-03-27T02:16:47.072" v="3336" actId="20577"/>
          <ac:spMkLst>
            <pc:docMk/>
            <pc:sldMk cId="2691575536" sldId="277"/>
            <ac:spMk id="2" creationId="{0D27F5C1-0CC7-4984-BFF6-37C0C52748AA}"/>
          </ac:spMkLst>
        </pc:spChg>
        <pc:graphicFrameChg chg="mod modGraphic">
          <ac:chgData name="Danilo Bórquez Paredes" userId="a389b8938e5de1e4" providerId="LiveId" clId="{54057E87-79B6-4C5E-8592-96573E34C3E7}" dt="2020-03-27T02:18:38.867" v="3353" actId="1076"/>
          <ac:graphicFrameMkLst>
            <pc:docMk/>
            <pc:sldMk cId="2691575536" sldId="277"/>
            <ac:graphicFrameMk id="6" creationId="{7802CB84-E40D-440B-87E1-EB84E240AA34}"/>
          </ac:graphicFrameMkLst>
        </pc:graphicFrameChg>
      </pc:sldChg>
      <pc:sldChg chg="modSp add mod">
        <pc:chgData name="Danilo Bórquez Paredes" userId="a389b8938e5de1e4" providerId="LiveId" clId="{54057E87-79B6-4C5E-8592-96573E34C3E7}" dt="2020-03-27T02:22:11.980" v="3568" actId="6549"/>
        <pc:sldMkLst>
          <pc:docMk/>
          <pc:sldMk cId="1498146303" sldId="278"/>
        </pc:sldMkLst>
        <pc:spChg chg="mod">
          <ac:chgData name="Danilo Bórquez Paredes" userId="a389b8938e5de1e4" providerId="LiveId" clId="{54057E87-79B6-4C5E-8592-96573E34C3E7}" dt="2020-03-27T02:22:11.980" v="3568" actId="6549"/>
          <ac:spMkLst>
            <pc:docMk/>
            <pc:sldMk cId="1498146303" sldId="278"/>
            <ac:spMk id="3" creationId="{0D45C890-78BB-440D-BFA2-6FDD42020D06}"/>
          </ac:spMkLst>
        </pc:spChg>
      </pc:sldChg>
      <pc:sldChg chg="modSp add mod">
        <pc:chgData name="Danilo Bórquez Paredes" userId="a389b8938e5de1e4" providerId="LiveId" clId="{54057E87-79B6-4C5E-8592-96573E34C3E7}" dt="2020-03-27T02:22:37.485" v="3570" actId="20577"/>
        <pc:sldMkLst>
          <pc:docMk/>
          <pc:sldMk cId="3571585246" sldId="279"/>
        </pc:sldMkLst>
        <pc:spChg chg="mod">
          <ac:chgData name="Danilo Bórquez Paredes" userId="a389b8938e5de1e4" providerId="LiveId" clId="{54057E87-79B6-4C5E-8592-96573E34C3E7}" dt="2020-03-27T02:22:37.485" v="3570" actId="20577"/>
          <ac:spMkLst>
            <pc:docMk/>
            <pc:sldMk cId="3571585246" sldId="279"/>
            <ac:spMk id="2" creationId="{96434DC0-20E5-4956-893E-8A45CE282D79}"/>
          </ac:spMkLst>
        </pc:spChg>
      </pc:sldChg>
      <pc:sldChg chg="addSp delSp modSp add mod">
        <pc:chgData name="Danilo Bórquez Paredes" userId="a389b8938e5de1e4" providerId="LiveId" clId="{54057E87-79B6-4C5E-8592-96573E34C3E7}" dt="2020-03-27T02:25:58.541" v="3653" actId="255"/>
        <pc:sldMkLst>
          <pc:docMk/>
          <pc:sldMk cId="3779547809" sldId="280"/>
        </pc:sldMkLst>
        <pc:spChg chg="add del mod">
          <ac:chgData name="Danilo Bórquez Paredes" userId="a389b8938e5de1e4" providerId="LiveId" clId="{54057E87-79B6-4C5E-8592-96573E34C3E7}" dt="2020-03-27T02:23:58.718" v="3582" actId="767"/>
          <ac:spMkLst>
            <pc:docMk/>
            <pc:sldMk cId="3779547809" sldId="280"/>
            <ac:spMk id="9" creationId="{CC9A0A70-D12A-4B26-9024-FD16ABBB781C}"/>
          </ac:spMkLst>
        </pc:spChg>
        <pc:spChg chg="add mod">
          <ac:chgData name="Danilo Bórquez Paredes" userId="a389b8938e5de1e4" providerId="LiveId" clId="{54057E87-79B6-4C5E-8592-96573E34C3E7}" dt="2020-03-27T02:25:58.541" v="3653" actId="255"/>
          <ac:spMkLst>
            <pc:docMk/>
            <pc:sldMk cId="3779547809" sldId="280"/>
            <ac:spMk id="10" creationId="{7C750FC4-A248-4859-A625-683031BDC193}"/>
          </ac:spMkLst>
        </pc:spChg>
      </pc:sldChg>
      <pc:sldChg chg="modSp add mod modNotesTx">
        <pc:chgData name="Danilo Bórquez Paredes" userId="a389b8938e5de1e4" providerId="LiveId" clId="{54057E87-79B6-4C5E-8592-96573E34C3E7}" dt="2020-03-27T02:36:48.258" v="4483" actId="20577"/>
        <pc:sldMkLst>
          <pc:docMk/>
          <pc:sldMk cId="1485742779" sldId="281"/>
        </pc:sldMkLst>
        <pc:spChg chg="mod">
          <ac:chgData name="Danilo Bórquez Paredes" userId="a389b8938e5de1e4" providerId="LiveId" clId="{54057E87-79B6-4C5E-8592-96573E34C3E7}" dt="2020-03-27T02:29:27.220" v="3704" actId="20577"/>
          <ac:spMkLst>
            <pc:docMk/>
            <pc:sldMk cId="1485742779" sldId="281"/>
            <ac:spMk id="2" creationId="{2DA735BD-37D6-4A59-AC90-DB95A1022A67}"/>
          </ac:spMkLst>
        </pc:spChg>
        <pc:spChg chg="mod">
          <ac:chgData name="Danilo Bórquez Paredes" userId="a389b8938e5de1e4" providerId="LiveId" clId="{54057E87-79B6-4C5E-8592-96573E34C3E7}" dt="2020-03-27T02:35:18.766" v="4448" actId="20577"/>
          <ac:spMkLst>
            <pc:docMk/>
            <pc:sldMk cId="1485742779" sldId="281"/>
            <ac:spMk id="3" creationId="{58C38A3B-0EE2-489D-B6C9-3644BB3DB2DB}"/>
          </ac:spMkLst>
        </pc:spChg>
      </pc:sldChg>
      <pc:sldChg chg="modSp add mod">
        <pc:chgData name="Danilo Bórquez Paredes" userId="a389b8938e5de1e4" providerId="LiveId" clId="{54057E87-79B6-4C5E-8592-96573E34C3E7}" dt="2020-03-27T02:38:41.578" v="4799" actId="20577"/>
        <pc:sldMkLst>
          <pc:docMk/>
          <pc:sldMk cId="3947456733" sldId="282"/>
        </pc:sldMkLst>
        <pc:spChg chg="mod">
          <ac:chgData name="Danilo Bórquez Paredes" userId="a389b8938e5de1e4" providerId="LiveId" clId="{54057E87-79B6-4C5E-8592-96573E34C3E7}" dt="2020-03-27T02:37:06.605" v="4493" actId="20577"/>
          <ac:spMkLst>
            <pc:docMk/>
            <pc:sldMk cId="3947456733" sldId="282"/>
            <ac:spMk id="2" creationId="{619CC81F-4A82-481A-8F81-ECEB4F256D43}"/>
          </ac:spMkLst>
        </pc:spChg>
        <pc:spChg chg="mod">
          <ac:chgData name="Danilo Bórquez Paredes" userId="a389b8938e5de1e4" providerId="LiveId" clId="{54057E87-79B6-4C5E-8592-96573E34C3E7}" dt="2020-03-27T02:38:41.578" v="4799" actId="20577"/>
          <ac:spMkLst>
            <pc:docMk/>
            <pc:sldMk cId="3947456733" sldId="282"/>
            <ac:spMk id="3" creationId="{ACC47D8F-3AEC-4639-96D6-623A9BF3F9D1}"/>
          </ac:spMkLst>
        </pc:spChg>
      </pc:sldChg>
      <pc:sldChg chg="modSp add mod modNotesTx">
        <pc:chgData name="Danilo Bórquez Paredes" userId="a389b8938e5de1e4" providerId="LiveId" clId="{54057E87-79B6-4C5E-8592-96573E34C3E7}" dt="2020-03-27T02:42:34.173" v="4935" actId="20577"/>
        <pc:sldMkLst>
          <pc:docMk/>
          <pc:sldMk cId="2821631120" sldId="283"/>
        </pc:sldMkLst>
        <pc:spChg chg="mod">
          <ac:chgData name="Danilo Bórquez Paredes" userId="a389b8938e5de1e4" providerId="LiveId" clId="{54057E87-79B6-4C5E-8592-96573E34C3E7}" dt="2020-03-27T02:41:22.890" v="4821" actId="5793"/>
          <ac:spMkLst>
            <pc:docMk/>
            <pc:sldMk cId="2821631120" sldId="283"/>
            <ac:spMk id="2" creationId="{C60EA7A7-EFD9-4D68-8553-38D8C9563338}"/>
          </ac:spMkLst>
        </pc:spChg>
        <pc:spChg chg="mod">
          <ac:chgData name="Danilo Bórquez Paredes" userId="a389b8938e5de1e4" providerId="LiveId" clId="{54057E87-79B6-4C5E-8592-96573E34C3E7}" dt="2020-03-27T02:42:00.954" v="4835" actId="1076"/>
          <ac:spMkLst>
            <pc:docMk/>
            <pc:sldMk cId="2821631120" sldId="283"/>
            <ac:spMk id="3" creationId="{A5AFBAF2-0543-4D8A-9102-32E9C654977C}"/>
          </ac:spMkLst>
        </pc:spChg>
      </pc:sldChg>
      <pc:sldChg chg="modSp add mod">
        <pc:chgData name="Danilo Bórquez Paredes" userId="a389b8938e5de1e4" providerId="LiveId" clId="{54057E87-79B6-4C5E-8592-96573E34C3E7}" dt="2020-03-27T02:46:07.940" v="5345" actId="113"/>
        <pc:sldMkLst>
          <pc:docMk/>
          <pc:sldMk cId="2713780477" sldId="284"/>
        </pc:sldMkLst>
        <pc:spChg chg="mod">
          <ac:chgData name="Danilo Bórquez Paredes" userId="a389b8938e5de1e4" providerId="LiveId" clId="{54057E87-79B6-4C5E-8592-96573E34C3E7}" dt="2020-03-27T02:42:57.429" v="4956" actId="20577"/>
          <ac:spMkLst>
            <pc:docMk/>
            <pc:sldMk cId="2713780477" sldId="284"/>
            <ac:spMk id="2" creationId="{FA09E022-F154-4EAF-A45C-23B7C1D7DDDD}"/>
          </ac:spMkLst>
        </pc:spChg>
        <pc:spChg chg="mod">
          <ac:chgData name="Danilo Bórquez Paredes" userId="a389b8938e5de1e4" providerId="LiveId" clId="{54057E87-79B6-4C5E-8592-96573E34C3E7}" dt="2020-03-27T02:46:07.940" v="5345" actId="113"/>
          <ac:spMkLst>
            <pc:docMk/>
            <pc:sldMk cId="2713780477" sldId="284"/>
            <ac:spMk id="3" creationId="{FE800769-5504-4154-9CF5-435F27348A97}"/>
          </ac:spMkLst>
        </pc:spChg>
      </pc:sldChg>
      <pc:sldChg chg="modSp add mod">
        <pc:chgData name="Danilo Bórquez Paredes" userId="a389b8938e5de1e4" providerId="LiveId" clId="{54057E87-79B6-4C5E-8592-96573E34C3E7}" dt="2020-03-27T02:47:26.109" v="5490" actId="20577"/>
        <pc:sldMkLst>
          <pc:docMk/>
          <pc:sldMk cId="925757292" sldId="285"/>
        </pc:sldMkLst>
        <pc:spChg chg="mod">
          <ac:chgData name="Danilo Bórquez Paredes" userId="a389b8938e5de1e4" providerId="LiveId" clId="{54057E87-79B6-4C5E-8592-96573E34C3E7}" dt="2020-03-27T02:47:26.109" v="5490" actId="20577"/>
          <ac:spMkLst>
            <pc:docMk/>
            <pc:sldMk cId="925757292" sldId="285"/>
            <ac:spMk id="3" creationId="{E8515704-721F-494F-8F10-2569B9DD3F32}"/>
          </ac:spMkLst>
        </pc:spChg>
      </pc:sldChg>
      <pc:sldChg chg="addSp delSp modSp add mod">
        <pc:chgData name="Danilo Bórquez Paredes" userId="a389b8938e5de1e4" providerId="LiveId" clId="{54057E87-79B6-4C5E-8592-96573E34C3E7}" dt="2020-03-27T03:11:09.043" v="5532" actId="20577"/>
        <pc:sldMkLst>
          <pc:docMk/>
          <pc:sldMk cId="2951205307" sldId="286"/>
        </pc:sldMkLst>
        <pc:spChg chg="del">
          <ac:chgData name="Danilo Bórquez Paredes" userId="a389b8938e5de1e4" providerId="LiveId" clId="{54057E87-79B6-4C5E-8592-96573E34C3E7}" dt="2020-03-27T03:10:11.845" v="5495"/>
          <ac:spMkLst>
            <pc:docMk/>
            <pc:sldMk cId="2951205307" sldId="286"/>
            <ac:spMk id="2" creationId="{3EE532C9-BC00-40E7-9916-6DBF4DF257DF}"/>
          </ac:spMkLst>
        </pc:spChg>
        <pc:spChg chg="del">
          <ac:chgData name="Danilo Bórquez Paredes" userId="a389b8938e5de1e4" providerId="LiveId" clId="{54057E87-79B6-4C5E-8592-96573E34C3E7}" dt="2020-03-27T03:10:11.845" v="5495"/>
          <ac:spMkLst>
            <pc:docMk/>
            <pc:sldMk cId="2951205307" sldId="286"/>
            <ac:spMk id="3" creationId="{A245DF9D-CCEE-4925-A91C-4EF188174C19}"/>
          </ac:spMkLst>
        </pc:spChg>
        <pc:spChg chg="add mod">
          <ac:chgData name="Danilo Bórquez Paredes" userId="a389b8938e5de1e4" providerId="LiveId" clId="{54057E87-79B6-4C5E-8592-96573E34C3E7}" dt="2020-03-27T03:10:24.587" v="5520" actId="20577"/>
          <ac:spMkLst>
            <pc:docMk/>
            <pc:sldMk cId="2951205307" sldId="286"/>
            <ac:spMk id="6" creationId="{0A53E3A7-D858-4185-9478-FB6B86E3892B}"/>
          </ac:spMkLst>
        </pc:spChg>
        <pc:spChg chg="add mod">
          <ac:chgData name="Danilo Bórquez Paredes" userId="a389b8938e5de1e4" providerId="LiveId" clId="{54057E87-79B6-4C5E-8592-96573E34C3E7}" dt="2020-03-27T03:11:09.043" v="5532" actId="20577"/>
          <ac:spMkLst>
            <pc:docMk/>
            <pc:sldMk cId="2951205307" sldId="286"/>
            <ac:spMk id="7" creationId="{BF51BBC4-AB08-4247-94DA-2771B6916749}"/>
          </ac:spMkLst>
        </pc:spChg>
      </pc:sldChg>
      <pc:sldChg chg="addSp delSp modSp add mod">
        <pc:chgData name="Danilo Bórquez Paredes" userId="a389b8938e5de1e4" providerId="LiveId" clId="{54057E87-79B6-4C5E-8592-96573E34C3E7}" dt="2020-03-27T03:20:08.791" v="5772" actId="20577"/>
        <pc:sldMkLst>
          <pc:docMk/>
          <pc:sldMk cId="3378171633" sldId="287"/>
        </pc:sldMkLst>
        <pc:spChg chg="del">
          <ac:chgData name="Danilo Bórquez Paredes" userId="a389b8938e5de1e4" providerId="LiveId" clId="{54057E87-79B6-4C5E-8592-96573E34C3E7}" dt="2020-03-27T03:13:54.436" v="5534"/>
          <ac:spMkLst>
            <pc:docMk/>
            <pc:sldMk cId="3378171633" sldId="287"/>
            <ac:spMk id="2" creationId="{32BF45E0-AD1D-4886-B1EE-9F7C164227E6}"/>
          </ac:spMkLst>
        </pc:spChg>
        <pc:spChg chg="del">
          <ac:chgData name="Danilo Bórquez Paredes" userId="a389b8938e5de1e4" providerId="LiveId" clId="{54057E87-79B6-4C5E-8592-96573E34C3E7}" dt="2020-03-27T03:13:54.436" v="5534"/>
          <ac:spMkLst>
            <pc:docMk/>
            <pc:sldMk cId="3378171633" sldId="287"/>
            <ac:spMk id="3" creationId="{7826001E-3D19-41A8-8356-7EEAD6D121BF}"/>
          </ac:spMkLst>
        </pc:spChg>
        <pc:spChg chg="add del mod">
          <ac:chgData name="Danilo Bórquez Paredes" userId="a389b8938e5de1e4" providerId="LiveId" clId="{54057E87-79B6-4C5E-8592-96573E34C3E7}" dt="2020-03-27T03:18:57.971" v="5737" actId="478"/>
          <ac:spMkLst>
            <pc:docMk/>
            <pc:sldMk cId="3378171633" sldId="287"/>
            <ac:spMk id="6" creationId="{B101BB93-AEDB-4FC0-A064-A5CC4FA99BBD}"/>
          </ac:spMkLst>
        </pc:spChg>
        <pc:spChg chg="add del mod">
          <ac:chgData name="Danilo Bórquez Paredes" userId="a389b8938e5de1e4" providerId="LiveId" clId="{54057E87-79B6-4C5E-8592-96573E34C3E7}" dt="2020-03-27T03:15:01.157" v="5535" actId="931"/>
          <ac:spMkLst>
            <pc:docMk/>
            <pc:sldMk cId="3378171633" sldId="287"/>
            <ac:spMk id="7" creationId="{D8277CFB-2A05-4EFD-A107-F28DF6BCF129}"/>
          </ac:spMkLst>
        </pc:spChg>
        <pc:spChg chg="add del mod">
          <ac:chgData name="Danilo Bórquez Paredes" userId="a389b8938e5de1e4" providerId="LiveId" clId="{54057E87-79B6-4C5E-8592-96573E34C3E7}" dt="2020-03-27T03:16:50.828" v="5540" actId="931"/>
          <ac:spMkLst>
            <pc:docMk/>
            <pc:sldMk cId="3378171633" sldId="287"/>
            <ac:spMk id="11" creationId="{4206C9F6-904A-48FD-9577-7BEF1CB8DD41}"/>
          </ac:spMkLst>
        </pc:spChg>
        <pc:spChg chg="add del mod">
          <ac:chgData name="Danilo Bórquez Paredes" userId="a389b8938e5de1e4" providerId="LiveId" clId="{54057E87-79B6-4C5E-8592-96573E34C3E7}" dt="2020-03-27T03:20:08.791" v="5772" actId="20577"/>
          <ac:spMkLst>
            <pc:docMk/>
            <pc:sldMk cId="3378171633" sldId="287"/>
            <ac:spMk id="14" creationId="{31162646-4907-4A42-96C1-2C156ABAF342}"/>
          </ac:spMkLst>
        </pc:spChg>
        <pc:picChg chg="add del mod">
          <ac:chgData name="Danilo Bórquez Paredes" userId="a389b8938e5de1e4" providerId="LiveId" clId="{54057E87-79B6-4C5E-8592-96573E34C3E7}" dt="2020-03-27T03:16:45.877" v="5539" actId="478"/>
          <ac:picMkLst>
            <pc:docMk/>
            <pc:sldMk cId="3378171633" sldId="287"/>
            <ac:picMk id="9" creationId="{C47D9796-0590-4285-86C3-79AB1BAE6204}"/>
          </ac:picMkLst>
        </pc:picChg>
        <pc:picChg chg="add mod">
          <ac:chgData name="Danilo Bórquez Paredes" userId="a389b8938e5de1e4" providerId="LiveId" clId="{54057E87-79B6-4C5E-8592-96573E34C3E7}" dt="2020-03-27T03:17:05.609" v="5542" actId="14100"/>
          <ac:picMkLst>
            <pc:docMk/>
            <pc:sldMk cId="3378171633" sldId="287"/>
            <ac:picMk id="13" creationId="{A8AD7E7D-2766-47E1-8B3F-A62F0D43C6EA}"/>
          </ac:picMkLst>
        </pc:picChg>
      </pc:sldChg>
      <pc:sldChg chg="addSp delSp modSp add mod">
        <pc:chgData name="Danilo Bórquez Paredes" userId="a389b8938e5de1e4" providerId="LiveId" clId="{54057E87-79B6-4C5E-8592-96573E34C3E7}" dt="2020-03-27T03:28:00.646" v="5980" actId="1038"/>
        <pc:sldMkLst>
          <pc:docMk/>
          <pc:sldMk cId="3399582412" sldId="288"/>
        </pc:sldMkLst>
        <pc:spChg chg="del">
          <ac:chgData name="Danilo Bórquez Paredes" userId="a389b8938e5de1e4" providerId="LiveId" clId="{54057E87-79B6-4C5E-8592-96573E34C3E7}" dt="2020-03-27T03:20:46.326" v="5774"/>
          <ac:spMkLst>
            <pc:docMk/>
            <pc:sldMk cId="3399582412" sldId="288"/>
            <ac:spMk id="2" creationId="{8CC68AAA-8710-4CBE-8D15-EC20445F40A9}"/>
          </ac:spMkLst>
        </pc:spChg>
        <pc:spChg chg="del">
          <ac:chgData name="Danilo Bórquez Paredes" userId="a389b8938e5de1e4" providerId="LiveId" clId="{54057E87-79B6-4C5E-8592-96573E34C3E7}" dt="2020-03-27T03:20:46.326" v="5774"/>
          <ac:spMkLst>
            <pc:docMk/>
            <pc:sldMk cId="3399582412" sldId="288"/>
            <ac:spMk id="3" creationId="{19A0219A-25CC-4ADA-995F-15A5D1C8451B}"/>
          </ac:spMkLst>
        </pc:spChg>
        <pc:spChg chg="add mod">
          <ac:chgData name="Danilo Bórquez Paredes" userId="a389b8938e5de1e4" providerId="LiveId" clId="{54057E87-79B6-4C5E-8592-96573E34C3E7}" dt="2020-03-27T03:23:53.637" v="5943" actId="403"/>
          <ac:spMkLst>
            <pc:docMk/>
            <pc:sldMk cId="3399582412" sldId="288"/>
            <ac:spMk id="6" creationId="{8503E467-6D39-40E3-AA80-9258A71B8E0E}"/>
          </ac:spMkLst>
        </pc:spChg>
        <pc:spChg chg="add del mod">
          <ac:chgData name="Danilo Bórquez Paredes" userId="a389b8938e5de1e4" providerId="LiveId" clId="{54057E87-79B6-4C5E-8592-96573E34C3E7}" dt="2020-03-27T03:26:08.194" v="5960" actId="478"/>
          <ac:spMkLst>
            <pc:docMk/>
            <pc:sldMk cId="3399582412" sldId="288"/>
            <ac:spMk id="7" creationId="{5DB13607-5889-439A-9DDB-73A1F034E6CF}"/>
          </ac:spMkLst>
        </pc:spChg>
        <pc:spChg chg="add mod">
          <ac:chgData name="Danilo Bórquez Paredes" userId="a389b8938e5de1e4" providerId="LiveId" clId="{54057E87-79B6-4C5E-8592-96573E34C3E7}" dt="2020-03-27T03:24:59.423" v="5952" actId="207"/>
          <ac:spMkLst>
            <pc:docMk/>
            <pc:sldMk cId="3399582412" sldId="288"/>
            <ac:spMk id="8" creationId="{E947DA6B-2B20-4F10-AC1C-5A4E20BD4522}"/>
          </ac:spMkLst>
        </pc:spChg>
        <pc:picChg chg="add mod ord modCrop">
          <ac:chgData name="Danilo Bórquez Paredes" userId="a389b8938e5de1e4" providerId="LiveId" clId="{54057E87-79B6-4C5E-8592-96573E34C3E7}" dt="2020-03-27T03:28:00.646" v="5980" actId="1038"/>
          <ac:picMkLst>
            <pc:docMk/>
            <pc:sldMk cId="3399582412" sldId="288"/>
            <ac:picMk id="9" creationId="{A87A4D0D-A680-4771-8326-D9FDF9B03F7D}"/>
          </ac:picMkLst>
        </pc:picChg>
      </pc:sldChg>
      <pc:sldChg chg="addSp modSp add mod">
        <pc:chgData name="Danilo Bórquez Paredes" userId="a389b8938e5de1e4" providerId="LiveId" clId="{54057E87-79B6-4C5E-8592-96573E34C3E7}" dt="2020-03-27T03:28:51.708" v="5989" actId="20577"/>
        <pc:sldMkLst>
          <pc:docMk/>
          <pc:sldMk cId="1672262049" sldId="289"/>
        </pc:sldMkLst>
        <pc:spChg chg="mod">
          <ac:chgData name="Danilo Bórquez Paredes" userId="a389b8938e5de1e4" providerId="LiveId" clId="{54057E87-79B6-4C5E-8592-96573E34C3E7}" dt="2020-03-27T03:26:48.064" v="5964"/>
          <ac:spMkLst>
            <pc:docMk/>
            <pc:sldMk cId="1672262049" sldId="289"/>
            <ac:spMk id="6" creationId="{8503E467-6D39-40E3-AA80-9258A71B8E0E}"/>
          </ac:spMkLst>
        </pc:spChg>
        <pc:spChg chg="mod">
          <ac:chgData name="Danilo Bórquez Paredes" userId="a389b8938e5de1e4" providerId="LiveId" clId="{54057E87-79B6-4C5E-8592-96573E34C3E7}" dt="2020-03-27T03:28:51.708" v="5989" actId="20577"/>
          <ac:spMkLst>
            <pc:docMk/>
            <pc:sldMk cId="1672262049" sldId="289"/>
            <ac:spMk id="8" creationId="{E947DA6B-2B20-4F10-AC1C-5A4E20BD4522}"/>
          </ac:spMkLst>
        </pc:spChg>
        <pc:picChg chg="add mod modCrop">
          <ac:chgData name="Danilo Bórquez Paredes" userId="a389b8938e5de1e4" providerId="LiveId" clId="{54057E87-79B6-4C5E-8592-96573E34C3E7}" dt="2020-03-27T03:28:26.559" v="5986" actId="1035"/>
          <ac:picMkLst>
            <pc:docMk/>
            <pc:sldMk cId="1672262049" sldId="289"/>
            <ac:picMk id="7" creationId="{9C5BFFE0-6AC4-49A7-B229-87F254EE7559}"/>
          </ac:picMkLst>
        </pc:picChg>
      </pc:sldChg>
      <pc:sldChg chg="addSp modSp add mod">
        <pc:chgData name="Danilo Bórquez Paredes" userId="a389b8938e5de1e4" providerId="LiveId" clId="{54057E87-79B6-4C5E-8592-96573E34C3E7}" dt="2020-03-27T03:32:35.406" v="6031" actId="1076"/>
        <pc:sldMkLst>
          <pc:docMk/>
          <pc:sldMk cId="3171237356" sldId="290"/>
        </pc:sldMkLst>
        <pc:spChg chg="mod">
          <ac:chgData name="Danilo Bórquez Paredes" userId="a389b8938e5de1e4" providerId="LiveId" clId="{54057E87-79B6-4C5E-8592-96573E34C3E7}" dt="2020-03-27T03:29:24.451" v="5990"/>
          <ac:spMkLst>
            <pc:docMk/>
            <pc:sldMk cId="3171237356" sldId="290"/>
            <ac:spMk id="6" creationId="{8503E467-6D39-40E3-AA80-9258A71B8E0E}"/>
          </ac:spMkLst>
        </pc:spChg>
        <pc:spChg chg="mod">
          <ac:chgData name="Danilo Bórquez Paredes" userId="a389b8938e5de1e4" providerId="LiveId" clId="{54057E87-79B6-4C5E-8592-96573E34C3E7}" dt="2020-03-27T03:31:19.412" v="6024" actId="20577"/>
          <ac:spMkLst>
            <pc:docMk/>
            <pc:sldMk cId="3171237356" sldId="290"/>
            <ac:spMk id="8" creationId="{E947DA6B-2B20-4F10-AC1C-5A4E20BD4522}"/>
          </ac:spMkLst>
        </pc:spChg>
        <pc:picChg chg="add mod modCrop">
          <ac:chgData name="Danilo Bórquez Paredes" userId="a389b8938e5de1e4" providerId="LiveId" clId="{54057E87-79B6-4C5E-8592-96573E34C3E7}" dt="2020-03-27T03:32:35.406" v="6031" actId="1076"/>
          <ac:picMkLst>
            <pc:docMk/>
            <pc:sldMk cId="3171237356" sldId="290"/>
            <ac:picMk id="7" creationId="{7E4360C2-C53E-4177-AB7D-745AD72CCCB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21n + 22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Hoja1!$A$2:$A$8</c:f>
              <c:numCache>
                <c:formatCode>General</c:formatCode>
                <c:ptCount val="7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232</c:v>
                </c:pt>
                <c:pt idx="1">
                  <c:v>2122</c:v>
                </c:pt>
                <c:pt idx="2">
                  <c:v>21022</c:v>
                </c:pt>
                <c:pt idx="3">
                  <c:v>210022</c:v>
                </c:pt>
                <c:pt idx="4">
                  <c:v>2100022</c:v>
                </c:pt>
                <c:pt idx="5">
                  <c:v>21000022</c:v>
                </c:pt>
                <c:pt idx="6">
                  <c:v>210000022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C0-43F4-B723-F9FEB28EA76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42n + 44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Hoja1!$A$2:$A$8</c:f>
              <c:numCache>
                <c:formatCode>General</c:formatCode>
                <c:ptCount val="7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</c:numCache>
            </c:numRef>
          </c:xVal>
          <c:yVal>
            <c:numRef>
              <c:f>Hoja1!$C$2:$C$8</c:f>
              <c:numCache>
                <c:formatCode>General</c:formatCode>
                <c:ptCount val="7"/>
                <c:pt idx="0">
                  <c:v>464</c:v>
                </c:pt>
                <c:pt idx="1">
                  <c:v>4244</c:v>
                </c:pt>
                <c:pt idx="2">
                  <c:v>42044</c:v>
                </c:pt>
                <c:pt idx="3">
                  <c:v>420044</c:v>
                </c:pt>
                <c:pt idx="4">
                  <c:v>4200044</c:v>
                </c:pt>
                <c:pt idx="5">
                  <c:v>42000044</c:v>
                </c:pt>
                <c:pt idx="6">
                  <c:v>420000044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EC0-43F4-B723-F9FEB28EA76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10n^2 + 30</c:v>
                </c:pt>
              </c:strCache>
            </c:strRef>
          </c:tx>
          <c:spPr>
            <a:ln w="444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Hoja1!$A$2:$A$8</c:f>
              <c:numCache>
                <c:formatCode>General</c:formatCode>
                <c:ptCount val="7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</c:numCache>
            </c:numRef>
          </c:xVal>
          <c:yVal>
            <c:numRef>
              <c:f>Hoja1!$D$2:$D$8</c:f>
              <c:numCache>
                <c:formatCode>General</c:formatCode>
                <c:ptCount val="7"/>
                <c:pt idx="0">
                  <c:v>1030</c:v>
                </c:pt>
                <c:pt idx="1">
                  <c:v>100030</c:v>
                </c:pt>
                <c:pt idx="2">
                  <c:v>10000030</c:v>
                </c:pt>
                <c:pt idx="3">
                  <c:v>1000000030</c:v>
                </c:pt>
                <c:pt idx="4">
                  <c:v>100000000030</c:v>
                </c:pt>
                <c:pt idx="5">
                  <c:v>10000000000030</c:v>
                </c:pt>
                <c:pt idx="6">
                  <c:v>1000000000000030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9A-49D5-96D3-FA8E03186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251840"/>
        <c:axId val="1632848"/>
      </c:scatterChart>
      <c:valAx>
        <c:axId val="195225184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L"/>
          </a:p>
        </c:txPr>
        <c:crossAx val="1632848"/>
        <c:crosses val="autoZero"/>
        <c:crossBetween val="midCat"/>
      </c:valAx>
      <c:valAx>
        <c:axId val="16328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L"/>
          </a:p>
        </c:txPr>
        <c:crossAx val="1952251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248D8-2608-4699-B8F2-D33E976DA6FD}" type="datetimeFigureOut">
              <a:rPr lang="es-CL" smtClean="0"/>
              <a:t>20-03-23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D8F61-FC61-49D6-A7C8-8CEAE238D229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607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7196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3303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8158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94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0472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3341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1266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5715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3587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23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3369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9683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116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114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6467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9358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945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787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2393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755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292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469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8349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D8F61-FC61-49D6-A7C8-8CEAE238D229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737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39C6-F192-B46D-B220-4E114E079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48327-C6C3-8949-7D74-2BFA47DB6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25250-36D3-3DB4-31A1-97FB1D2E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A9EF-EE42-EA40-918B-A37C3E307D34}" type="datetimeFigureOut">
              <a:rPr lang="en-CL" smtClean="0"/>
              <a:t>20-03-23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FCF2-A18D-2AAB-B7D9-9EE0BBE6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8F7D-01D1-FA5F-F6ED-F003A8A6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122712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960D-EF6C-38BA-F77E-FE00128A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2AB76-D38B-4B91-E032-DF4E7818B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EC19-EAE4-3372-6AE1-67D8D8E8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A9EF-EE42-EA40-918B-A37C3E307D34}" type="datetimeFigureOut">
              <a:rPr lang="en-CL" smtClean="0"/>
              <a:t>20-03-23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D022-FFEB-48D9-9CDF-CD8C2A6D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4E25-0F50-CB96-E542-BE937664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109805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C5418-8454-4A69-4AD3-AE191702E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ACD0-DA12-5A66-9A1B-D025BC060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324C-4EB6-6C40-2C0F-57766516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A9EF-EE42-EA40-918B-A37C3E307D34}" type="datetimeFigureOut">
              <a:rPr lang="en-CL" smtClean="0"/>
              <a:t>20-03-23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AD9E-B11D-EDC9-A2F5-BD9B094E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606E-7421-7F75-4712-E7F03D76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682270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8558-924E-8755-62E6-C019D459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8B6A-4879-1AE4-4BA6-480ECFD4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99669-ECBE-88DD-7723-AF330334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A9EF-EE42-EA40-918B-A37C3E307D34}" type="datetimeFigureOut">
              <a:rPr lang="en-CL" smtClean="0"/>
              <a:t>20-03-23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67390-7F44-B3CB-8DAA-DCD539D0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26091-D8AD-B3CA-FEA4-4EC09712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890200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8FB9-EE32-C815-301C-35B88C79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5E4C7-AA0D-7737-F086-E30750386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69265-DD01-7699-6FF2-6BAF5CCB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A9EF-EE42-EA40-918B-A37C3E307D34}" type="datetimeFigureOut">
              <a:rPr lang="en-CL" smtClean="0"/>
              <a:t>20-03-23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D1782-FF8C-E3D9-7CC3-C105547F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858A-4DC0-8F42-53C5-AD4983AF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322013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5163-B576-5755-0FEB-F4A6396D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EE7A-B5FA-A296-180B-5D76D6AC2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F9BB-09F1-DECD-3230-17F2FEDA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C36EE-DE96-331D-D41A-F0BFA490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A9EF-EE42-EA40-918B-A37C3E307D34}" type="datetimeFigureOut">
              <a:rPr lang="en-CL" smtClean="0"/>
              <a:t>20-03-23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2EEAA-C46E-05D2-A4D0-2B46352C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C1CE8-A921-2173-7C5F-03B3BC21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245386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6620-5F1F-9DB8-9721-5D19F25F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862C7-31BD-936E-2FB6-A09FAAFCF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02A86-05BC-AE1C-F515-5AF9731B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B84A1-C9EF-DA48-13DC-F2FD59EB6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69542-C446-0220-7C25-302F5C52E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DB3A1-B0CB-44C2-F97A-4813ACFE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A9EF-EE42-EA40-918B-A37C3E307D34}" type="datetimeFigureOut">
              <a:rPr lang="en-CL" smtClean="0"/>
              <a:t>20-03-23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BBAF4-52BF-6BB3-3BBC-C1029132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A9F9A-E476-FD9D-05D8-93F73BFE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705448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6847-A92A-899B-7D51-B9F027DF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24A8D-5D96-D38B-A7EE-540F8B1C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A9EF-EE42-EA40-918B-A37C3E307D34}" type="datetimeFigureOut">
              <a:rPr lang="en-CL" smtClean="0"/>
              <a:t>20-03-23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5A318-2470-AF93-92D6-8B863808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01734-09BC-AD87-5BD6-12AF730A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901810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5B102-FAE9-9ACF-EB18-F4AF1BF1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A9EF-EE42-EA40-918B-A37C3E307D34}" type="datetimeFigureOut">
              <a:rPr lang="en-CL" smtClean="0"/>
              <a:t>20-03-23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A60BF-4F82-C358-72B7-7A7FDFD4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140BB-54D5-66D5-3047-D82C239F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919434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D7CB-2FF7-B6AC-8AF5-23D7AD1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4BAE-8FE1-D95F-265C-712246FBF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5E05-DB4F-8DBE-0AFA-F59B36125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D9C44-4E85-73FC-3D39-B6520DE2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A9EF-EE42-EA40-918B-A37C3E307D34}" type="datetimeFigureOut">
              <a:rPr lang="en-CL" smtClean="0"/>
              <a:t>20-03-23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6B935-B63F-1C75-E3E8-E85091A0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8584D-4294-A1DF-D74E-58C82998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146749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1DF6-4558-99B7-701B-730A6A2E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52015-7F5F-887D-25D3-3850B45EB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AA555-24A2-7426-6AB6-950EF9298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8DCA-8F89-F87B-841F-7F67EB2C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A9EF-EE42-EA40-918B-A37C3E307D34}" type="datetimeFigureOut">
              <a:rPr lang="en-CL" smtClean="0"/>
              <a:t>20-03-23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A0E1-6A97-933C-21E1-C054BB88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8BFF4-E288-64E4-1D2A-93863687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272557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14772-6494-3F85-D45A-D4E33902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55266-8201-7B7D-EDAD-E2A366B4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90673-46B7-D84C-B677-593F03A13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A9EF-EE42-EA40-918B-A37C3E307D34}" type="datetimeFigureOut">
              <a:rPr lang="en-CL" smtClean="0"/>
              <a:t>20-03-23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DA50-C2AA-CB13-00A6-DFBEC91CC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26D2-92AB-F7F9-0212-90CE6C2E1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C89F-7A38-4145-BC81-667AE451409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36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48C8A-97C2-4A69-B271-C6047218B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Análisis de Algoritmos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BA2E26-76B0-433F-84B0-1361E50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6D27BF-34FA-444A-B5D0-20AB5559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102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DD0BB-29B3-4C88-AF4D-4C5FBA4E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un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A54BB-247C-4B00-96AA-07AF3D61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14" y="1847850"/>
            <a:ext cx="10899371" cy="4351338"/>
          </a:xfrm>
        </p:spPr>
        <p:txBody>
          <a:bodyPr>
            <a:normAutofit/>
          </a:bodyPr>
          <a:lstStyle/>
          <a:p>
            <a:r>
              <a:rPr lang="es-CL" sz="2800" dirty="0"/>
              <a:t>Estudiaremos algoritmos que resuelven cierto </a:t>
            </a:r>
            <a:r>
              <a:rPr lang="es-CL" sz="2800" dirty="0">
                <a:solidFill>
                  <a:schemeClr val="accent4">
                    <a:lumMod val="75000"/>
                  </a:schemeClr>
                </a:solidFill>
              </a:rPr>
              <a:t>problema computacional</a:t>
            </a:r>
            <a:r>
              <a:rPr lang="es-CL" sz="2800" dirty="0"/>
              <a:t>:</a:t>
            </a:r>
            <a:br>
              <a:rPr lang="es-CL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CL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Hay una entrada clara para el algoritmo y una tarea a solucionar</a:t>
            </a:r>
            <a:br>
              <a:rPr lang="es-CL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CL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s-CL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Ejemplo: </a:t>
            </a:r>
            <a:r>
              <a:rPr lang="es-CL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entrada puede ser un arreglo, y la tarea ordenar el arreglo</a:t>
            </a:r>
          </a:p>
          <a:p>
            <a:r>
              <a:rPr lang="es-CL" sz="2800" dirty="0">
                <a:solidFill>
                  <a:schemeClr val="accent6">
                    <a:lumMod val="75000"/>
                  </a:schemeClr>
                </a:solidFill>
              </a:rPr>
              <a:t>Complejidad 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tiempo</a:t>
            </a:r>
            <a:r>
              <a:rPr lang="es-CL" sz="28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CL" sz="2800" dirty="0"/>
              <a:t>Tiempo requerido para ejecutar </a:t>
            </a:r>
            <a:r>
              <a:rPr lang="es-CL" dirty="0"/>
              <a:t>el</a:t>
            </a:r>
            <a:r>
              <a:rPr lang="es-CL" sz="2800" dirty="0"/>
              <a:t> algoritmo</a:t>
            </a:r>
          </a:p>
          <a:p>
            <a:r>
              <a:rPr lang="es-CL" sz="2800" dirty="0">
                <a:solidFill>
                  <a:schemeClr val="accent2">
                    <a:lumMod val="75000"/>
                  </a:schemeClr>
                </a:solidFill>
              </a:rPr>
              <a:t>Complejidad espacio: </a:t>
            </a:r>
            <a:r>
              <a:rPr lang="es-CL" sz="2800" dirty="0"/>
              <a:t>Espacio utilizado para ejecutar </a:t>
            </a:r>
            <a:r>
              <a:rPr lang="es-CL" dirty="0"/>
              <a:t>el</a:t>
            </a:r>
            <a:r>
              <a:rPr lang="es-CL" sz="2800" dirty="0"/>
              <a:t> algoritmo.</a:t>
            </a:r>
          </a:p>
          <a:p>
            <a:r>
              <a:rPr lang="es-CL" sz="2800" b="1" dirty="0">
                <a:solidFill>
                  <a:schemeClr val="tx1"/>
                </a:solidFill>
              </a:rPr>
              <a:t>Importante:</a:t>
            </a:r>
            <a:br>
              <a:rPr lang="es-CL" sz="2800" dirty="0">
                <a:solidFill>
                  <a:schemeClr val="tx1"/>
                </a:solidFill>
              </a:rPr>
            </a:br>
            <a:r>
              <a:rPr lang="es-CL" sz="2800" dirty="0">
                <a:solidFill>
                  <a:schemeClr val="tx1"/>
                </a:solidFill>
              </a:rPr>
              <a:t>La complejidad se miden como una función del </a:t>
            </a:r>
            <a:r>
              <a:rPr lang="es-CL" sz="2800" dirty="0">
                <a:solidFill>
                  <a:schemeClr val="accent1">
                    <a:lumMod val="75000"/>
                  </a:schemeClr>
                </a:solidFill>
              </a:rPr>
              <a:t>tamaño de la entrada</a:t>
            </a:r>
            <a:br>
              <a:rPr lang="es-CL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- El tamaño de la entrada depende del problema</a:t>
            </a:r>
            <a:br>
              <a:rPr lang="es-CL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- En el ejemplo de ordenamiento, sería el largo del arreglo</a:t>
            </a:r>
            <a:endParaRPr lang="es-CL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8C0DA2-6246-4646-87D7-E7B2621A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954863-795D-4821-B6DA-80070BCA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628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DC0-20E5-4956-893E-8A45CE28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Ejercicio: Complejidad tiempo y espacio?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E233DF-978C-4BDC-A77B-63377090E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0295" y="2053304"/>
                <a:ext cx="4805361" cy="2744301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</a:rPr>
                  <a:t>function </a:t>
                </a:r>
                <a:r>
                  <a:rPr lang="en-GB" sz="2200" dirty="0" err="1">
                    <a:latin typeface="Consolas"/>
                    <a:cs typeface="Consolas"/>
                  </a:rPr>
                  <a:t>TotalSum</a:t>
                </a:r>
                <a:r>
                  <a:rPr lang="en-GB" sz="2200" dirty="0">
                    <a:latin typeface="Consolas"/>
                    <a:cs typeface="Consolas"/>
                  </a:rPr>
                  <a:t>(array A)</a:t>
                </a:r>
              </a:p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</a:rPr>
                  <a:t>   sum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</a:rPr>
                      <m:t>←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0</a:t>
                </a:r>
              </a:p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n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←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length(A)</a:t>
                </a:r>
              </a:p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for 0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≤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</a:t>
                </a:r>
                <a:r>
                  <a:rPr lang="en-GB" sz="2200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&lt;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n </a:t>
                </a:r>
              </a:p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   sum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←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sum + A[</a:t>
                </a:r>
                <a:r>
                  <a:rPr lang="en-GB" sz="2200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]</a:t>
                </a:r>
              </a:p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return sum</a:t>
                </a:r>
                <a:endParaRPr lang="en-GB" sz="2200" dirty="0"/>
              </a:p>
              <a:p>
                <a:endParaRPr lang="es-CL" sz="22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E233DF-978C-4BDC-A77B-63377090E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0295" y="2053304"/>
                <a:ext cx="4805361" cy="2744301"/>
              </a:xfrm>
              <a:blipFill>
                <a:blip r:embed="rId3"/>
                <a:stretch>
                  <a:fillRect l="-1055" t="-2765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1F033-D6C8-457E-AEBF-9629A16D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BBB49A-CF83-4583-8F2F-401A7BB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11</a:t>
            </a:fld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C5F4CA57-A601-4AF4-90E4-265AAD3FAC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4694" y="2538003"/>
                <a:ext cx="3915380" cy="228075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None/>
                </a:pPr>
                <a:r>
                  <a:rPr lang="en-GB" dirty="0">
                    <a:latin typeface="Consolas"/>
                    <a:cs typeface="Consolas"/>
                  </a:rPr>
                  <a:t>function length(array A)</a:t>
                </a:r>
              </a:p>
              <a:p>
                <a:pPr marL="36900" indent="0">
                  <a:buNone/>
                </a:pPr>
                <a:r>
                  <a:rPr lang="en-GB" dirty="0">
                    <a:latin typeface="Consolas"/>
                    <a:cs typeface="Consolas"/>
                  </a:rPr>
                  <a:t>   k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</a:rPr>
                      <m:t>←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</a:rPr>
                      <m:t> </m:t>
                    </m:r>
                  </m:oMath>
                </a14:m>
                <a:r>
                  <a:rPr lang="en-GB" dirty="0">
                    <a:latin typeface="Consolas"/>
                    <a:cs typeface="Consolas"/>
                    <a:sym typeface="Wingdings"/>
                  </a:rPr>
                  <a:t> 0</a:t>
                </a:r>
              </a:p>
              <a:p>
                <a:pPr marL="36900" indent="0">
                  <a:buNone/>
                </a:pPr>
                <a:r>
                  <a:rPr lang="en-GB" dirty="0">
                    <a:latin typeface="Consolas"/>
                    <a:cs typeface="Consolas"/>
                    <a:sym typeface="Wingdings"/>
                  </a:rPr>
                  <a:t>   while(A[k] != NULL)</a:t>
                </a:r>
              </a:p>
              <a:p>
                <a:pPr marL="36900" indent="0">
                  <a:buNone/>
                </a:pPr>
                <a:r>
                  <a:rPr lang="en-GB" dirty="0">
                    <a:latin typeface="Consolas"/>
                    <a:cs typeface="Consolas"/>
                    <a:sym typeface="Wingdings"/>
                  </a:rPr>
                  <a:t>      k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←</m:t>
                    </m:r>
                  </m:oMath>
                </a14:m>
                <a:r>
                  <a:rPr lang="en-GB" dirty="0">
                    <a:latin typeface="Consolas"/>
                    <a:cs typeface="Consolas"/>
                    <a:sym typeface="Wingdings"/>
                  </a:rPr>
                  <a:t> k + 1</a:t>
                </a:r>
              </a:p>
              <a:p>
                <a:pPr marL="36900" indent="0">
                  <a:buNone/>
                </a:pPr>
                <a:r>
                  <a:rPr lang="en-GB" dirty="0">
                    <a:latin typeface="Consolas"/>
                    <a:cs typeface="Consolas"/>
                    <a:sym typeface="Wingdings"/>
                  </a:rPr>
                  <a:t>   return k</a:t>
                </a:r>
                <a:endParaRPr lang="en-GB" dirty="0"/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C5F4CA57-A601-4AF4-90E4-265AAD3FA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694" y="2538003"/>
                <a:ext cx="3915380" cy="2280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o 6">
            <a:extLst>
              <a:ext uri="{FF2B5EF4-FFF2-40B4-BE49-F238E27FC236}">
                <a16:creationId xmlns:a16="http://schemas.microsoft.com/office/drawing/2014/main" id="{8577188F-5950-4A77-B288-2C1E662AC3FE}"/>
              </a:ext>
            </a:extLst>
          </p:cNvPr>
          <p:cNvSpPr/>
          <p:nvPr/>
        </p:nvSpPr>
        <p:spPr>
          <a:xfrm flipV="1">
            <a:off x="1714849" y="1764759"/>
            <a:ext cx="4266595" cy="1353525"/>
          </a:xfrm>
          <a:prstGeom prst="arc">
            <a:avLst>
              <a:gd name="adj1" fmla="val 16197275"/>
              <a:gd name="adj2" fmla="val 21449562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84DF6015-5808-4A1D-8A94-FDBB1F247043}"/>
              </a:ext>
            </a:extLst>
          </p:cNvPr>
          <p:cNvSpPr/>
          <p:nvPr/>
        </p:nvSpPr>
        <p:spPr>
          <a:xfrm>
            <a:off x="1729655" y="3126795"/>
            <a:ext cx="4266595" cy="3640876"/>
          </a:xfrm>
          <a:prstGeom prst="arc">
            <a:avLst>
              <a:gd name="adj1" fmla="val 16143612"/>
              <a:gd name="adj2" fmla="val 21449562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B866D-E802-B227-1DC8-30278F30A05F}"/>
              </a:ext>
            </a:extLst>
          </p:cNvPr>
          <p:cNvSpPr txBox="1"/>
          <p:nvPr/>
        </p:nvSpPr>
        <p:spPr>
          <a:xfrm>
            <a:off x="1338826" y="5175011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Tiempo: </a:t>
            </a:r>
            <a:r>
              <a:rPr lang="en-CL" sz="2400" dirty="0"/>
              <a:t>8n + 9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23F38-16B4-C720-5BD9-B344E3956EC8}"/>
              </a:ext>
            </a:extLst>
          </p:cNvPr>
          <p:cNvSpPr txBox="1"/>
          <p:nvPr/>
        </p:nvSpPr>
        <p:spPr>
          <a:xfrm>
            <a:off x="1353632" y="5645187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Espacio: </a:t>
            </a:r>
            <a:r>
              <a:rPr lang="en-CL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1464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DC0-20E5-4956-893E-8A45CE28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Ejercicio: Complejidad tiempo y espacio?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E233DF-978C-4BDC-A77B-63377090E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558" y="2085722"/>
                <a:ext cx="5436834" cy="2744301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</a:rPr>
                  <a:t>function Reverse(array A, size n)</a:t>
                </a:r>
              </a:p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for 0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≤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</a:t>
                </a:r>
                <a:r>
                  <a:rPr lang="en-GB" sz="2200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&lt;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n/2</a:t>
                </a:r>
              </a:p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   swap(A, </a:t>
                </a:r>
                <a:r>
                  <a:rPr lang="en-GB" sz="2200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, n-1-i)</a:t>
                </a:r>
              </a:p>
              <a:p>
                <a:pPr marL="0" indent="0">
                  <a:buNone/>
                </a:pPr>
                <a:endParaRPr lang="es-CL" sz="22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E233DF-978C-4BDC-A77B-63377090E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558" y="2085722"/>
                <a:ext cx="5436834" cy="2744301"/>
              </a:xfrm>
              <a:blipFill>
                <a:blip r:embed="rId3"/>
                <a:stretch>
                  <a:fillRect l="-932" t="-32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1F033-D6C8-457E-AEBF-9629A16D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BBB49A-CF83-4583-8F2F-401A7BB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12</a:t>
            </a:fld>
            <a:endParaRPr lang="es-C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B866D-E802-B227-1DC8-30278F30A05F}"/>
              </a:ext>
            </a:extLst>
          </p:cNvPr>
          <p:cNvSpPr txBox="1"/>
          <p:nvPr/>
        </p:nvSpPr>
        <p:spPr>
          <a:xfrm>
            <a:off x="1338826" y="4995400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Tiempo: </a:t>
            </a:r>
            <a:r>
              <a:rPr lang="en-CL" sz="2400" dirty="0"/>
              <a:t>7n/2 + 2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23F38-16B4-C720-5BD9-B344E3956EC8}"/>
              </a:ext>
            </a:extLst>
          </p:cNvPr>
          <p:cNvSpPr txBox="1"/>
          <p:nvPr/>
        </p:nvSpPr>
        <p:spPr>
          <a:xfrm>
            <a:off x="1353632" y="5432913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Espacio: </a:t>
            </a:r>
            <a:r>
              <a:rPr lang="en-CL" sz="24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8F741F35-5DED-33CF-40F9-7FBBDC8A5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009" y="2441521"/>
                <a:ext cx="5436834" cy="228075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None/>
                </a:pPr>
                <a:r>
                  <a:rPr lang="en-GB" dirty="0">
                    <a:latin typeface="Consolas"/>
                    <a:cs typeface="Consolas"/>
                  </a:rPr>
                  <a:t>function swap(array A, </a:t>
                </a:r>
                <a:r>
                  <a:rPr lang="en-GB" dirty="0" err="1">
                    <a:latin typeface="Consolas"/>
                    <a:cs typeface="Consolas"/>
                  </a:rPr>
                  <a:t>pos</a:t>
                </a:r>
                <a:r>
                  <a:rPr lang="en-GB" dirty="0">
                    <a:latin typeface="Consolas"/>
                    <a:cs typeface="Consolas"/>
                  </a:rPr>
                  <a:t> </a:t>
                </a:r>
                <a:r>
                  <a:rPr lang="en-GB" dirty="0" err="1">
                    <a:latin typeface="Consolas"/>
                    <a:cs typeface="Consolas"/>
                  </a:rPr>
                  <a:t>i</a:t>
                </a:r>
                <a:r>
                  <a:rPr lang="en-GB" dirty="0">
                    <a:latin typeface="Consolas"/>
                    <a:cs typeface="Consolas"/>
                  </a:rPr>
                  <a:t>, </a:t>
                </a:r>
                <a:r>
                  <a:rPr lang="en-GB" dirty="0" err="1">
                    <a:latin typeface="Consolas"/>
                    <a:cs typeface="Consolas"/>
                  </a:rPr>
                  <a:t>pos</a:t>
                </a:r>
                <a:r>
                  <a:rPr lang="en-GB" dirty="0">
                    <a:latin typeface="Consolas"/>
                    <a:cs typeface="Consolas"/>
                  </a:rPr>
                  <a:t> j)</a:t>
                </a:r>
              </a:p>
              <a:p>
                <a:pPr marL="36900" indent="0">
                  <a:buNone/>
                </a:pPr>
                <a:r>
                  <a:rPr lang="en-GB" dirty="0">
                    <a:latin typeface="Consolas"/>
                    <a:cs typeface="Consolas"/>
                  </a:rPr>
                  <a:t>   </a:t>
                </a:r>
                <a:r>
                  <a:rPr lang="en-GB" dirty="0">
                    <a:latin typeface="Consolas"/>
                    <a:cs typeface="Consolas"/>
                    <a:sym typeface="Wingdings"/>
                  </a:rPr>
                  <a:t> aux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←</m:t>
                    </m:r>
                  </m:oMath>
                </a14:m>
                <a:r>
                  <a:rPr lang="en-GB" dirty="0">
                    <a:latin typeface="Consolas"/>
                    <a:cs typeface="Consolas"/>
                    <a:sym typeface="Wingdings"/>
                  </a:rPr>
                  <a:t> A[</a:t>
                </a:r>
                <a:r>
                  <a:rPr lang="en-GB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dirty="0">
                    <a:latin typeface="Consolas"/>
                    <a:cs typeface="Consolas"/>
                    <a:sym typeface="Wingdings"/>
                  </a:rPr>
                  <a:t>]</a:t>
                </a:r>
              </a:p>
              <a:p>
                <a:pPr marL="36900" indent="0">
                  <a:buNone/>
                </a:pPr>
                <a:r>
                  <a:rPr lang="en-GB" dirty="0">
                    <a:latin typeface="Consolas"/>
                    <a:cs typeface="Consolas"/>
                    <a:sym typeface="Wingdings"/>
                  </a:rPr>
                  <a:t>    A[</a:t>
                </a:r>
                <a:r>
                  <a:rPr lang="en-GB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dirty="0">
                    <a:latin typeface="Consolas"/>
                    <a:cs typeface="Consolas"/>
                    <a:sym typeface="Wingdings"/>
                  </a:rPr>
                  <a:t>]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←</m:t>
                    </m:r>
                  </m:oMath>
                </a14:m>
                <a:r>
                  <a:rPr lang="en-GB" dirty="0">
                    <a:latin typeface="Consolas"/>
                    <a:cs typeface="Consolas"/>
                    <a:sym typeface="Wingdings"/>
                  </a:rPr>
                  <a:t> A[j]</a:t>
                </a:r>
              </a:p>
              <a:p>
                <a:pPr marL="36900" indent="0">
                  <a:buNone/>
                </a:pPr>
                <a:r>
                  <a:rPr lang="en-GB" dirty="0">
                    <a:latin typeface="Consolas"/>
                    <a:cs typeface="Consolas"/>
                    <a:sym typeface="Wingdings"/>
                  </a:rPr>
                  <a:t>    A[j]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←</m:t>
                    </m:r>
                  </m:oMath>
                </a14:m>
                <a:r>
                  <a:rPr lang="en-GB" dirty="0">
                    <a:latin typeface="Consolas"/>
                    <a:cs typeface="Consolas"/>
                    <a:sym typeface="Wingdings"/>
                  </a:rPr>
                  <a:t> aux</a:t>
                </a:r>
                <a:endParaRPr lang="en-GB" dirty="0"/>
              </a:p>
            </p:txBody>
          </p:sp>
        </mc:Choice>
        <mc:Fallback xmlns="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8F741F35-5DED-33CF-40F9-7FBBDC8A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009" y="2441521"/>
                <a:ext cx="5436834" cy="2280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o 6">
            <a:extLst>
              <a:ext uri="{FF2B5EF4-FFF2-40B4-BE49-F238E27FC236}">
                <a16:creationId xmlns:a16="http://schemas.microsoft.com/office/drawing/2014/main" id="{F95C3E12-2A9D-BED7-567D-C2A0C62CCCEA}"/>
              </a:ext>
            </a:extLst>
          </p:cNvPr>
          <p:cNvSpPr/>
          <p:nvPr/>
        </p:nvSpPr>
        <p:spPr>
          <a:xfrm flipV="1">
            <a:off x="2819695" y="1792718"/>
            <a:ext cx="3241871" cy="1325564"/>
          </a:xfrm>
          <a:prstGeom prst="arc">
            <a:avLst>
              <a:gd name="adj1" fmla="val 16197275"/>
              <a:gd name="adj2" fmla="val 21449562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Arco 7">
            <a:extLst>
              <a:ext uri="{FF2B5EF4-FFF2-40B4-BE49-F238E27FC236}">
                <a16:creationId xmlns:a16="http://schemas.microsoft.com/office/drawing/2014/main" id="{A4F0966F-EAE3-FFA5-D8F4-FFFB6E1C0752}"/>
              </a:ext>
            </a:extLst>
          </p:cNvPr>
          <p:cNvSpPr/>
          <p:nvPr/>
        </p:nvSpPr>
        <p:spPr>
          <a:xfrm>
            <a:off x="2852355" y="3192355"/>
            <a:ext cx="3209212" cy="2914497"/>
          </a:xfrm>
          <a:prstGeom prst="arc">
            <a:avLst>
              <a:gd name="adj1" fmla="val 16143612"/>
              <a:gd name="adj2" fmla="val 21449562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3660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DD0BB-29B3-4C88-AF4D-4C5FBA4E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de algoritmos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A54BB-247C-4B00-96AA-07AF3D61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14" y="1847850"/>
            <a:ext cx="10899371" cy="4351338"/>
          </a:xfrm>
        </p:spPr>
        <p:txBody>
          <a:bodyPr>
            <a:normAutofit/>
          </a:bodyPr>
          <a:lstStyle/>
          <a:p>
            <a:r>
              <a:rPr lang="es-CL" dirty="0"/>
              <a:t>Nuestro objetivo principal es poder comparar la complejidad de distintos algoritmos, y decidir cuál es mejor</a:t>
            </a:r>
          </a:p>
          <a:p>
            <a:r>
              <a:rPr lang="es-CL" dirty="0">
                <a:solidFill>
                  <a:schemeClr val="accent4">
                    <a:lumMod val="75000"/>
                  </a:schemeClr>
                </a:solidFill>
              </a:rPr>
              <a:t>Filosofía:</a:t>
            </a:r>
            <a:br>
              <a:rPr lang="es-CL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CL" dirty="0"/>
              <a:t>- Lo más importante de la complejidad de un algoritmo </a:t>
            </a:r>
            <a:br>
              <a:rPr lang="es-CL" dirty="0"/>
            </a:br>
            <a:r>
              <a:rPr lang="es-CL" dirty="0"/>
              <a:t>es cómo escala en la medida que el tamaño de la entrada crece</a:t>
            </a:r>
            <a:br>
              <a:rPr lang="es-CL" dirty="0"/>
            </a:br>
            <a:r>
              <a:rPr lang="es-CL" dirty="0"/>
              <a:t>- Un algoritmo será mejor si el crecimiento de su complejidad es más lento (el algoritmo es más escalable)</a:t>
            </a:r>
          </a:p>
          <a:p>
            <a:r>
              <a:rPr lang="es-CL" dirty="0"/>
              <a:t>Por todo esto, no nos interesa la complejidad exacta:</a:t>
            </a:r>
            <a:br>
              <a:rPr lang="es-CL" dirty="0"/>
            </a:br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Podemos borrar coeficientes</a:t>
            </a:r>
            <a:b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Ignorar términos de menor orden</a:t>
            </a:r>
          </a:p>
          <a:p>
            <a:pPr marL="0" indent="0">
              <a:buNone/>
            </a:pPr>
            <a:endParaRPr lang="es-CL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8C0DA2-6246-4646-87D7-E7B2621A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954863-795D-4821-B6DA-80070BCA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149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98276E8-D6A7-465B-A1B9-B685DFD2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Ejemplo: Comportamiento de dos complejidades lineales y una cuadrática</a:t>
            </a:r>
          </a:p>
        </p:txBody>
      </p:sp>
      <p:graphicFrame>
        <p:nvGraphicFramePr>
          <p:cNvPr id="13" name="Marcador de contenido 12">
            <a:extLst>
              <a:ext uri="{FF2B5EF4-FFF2-40B4-BE49-F238E27FC236}">
                <a16:creationId xmlns:a16="http://schemas.microsoft.com/office/drawing/2014/main" id="{4B8EFAC4-D9F6-47FD-B5D8-9D550533C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353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6ADB67-DE33-43D8-8D9B-A47403B2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CD2D6F-46CD-409C-9FC2-0A2B21B7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2367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7F5C1-0CC7-4984-BFF6-37C0C527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¿Si cada unidad fuera 1 microsegundo?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7802CB84-E40D-440B-87E1-EB84E240A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150731"/>
              </p:ext>
            </p:extLst>
          </p:nvPr>
        </p:nvGraphicFramePr>
        <p:xfrm>
          <a:off x="838197" y="1601562"/>
          <a:ext cx="10515603" cy="4726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251716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62620567"/>
                    </a:ext>
                  </a:extLst>
                </a:gridCol>
                <a:gridCol w="1692728">
                  <a:extLst>
                    <a:ext uri="{9D8B030D-6E8A-4147-A177-3AD203B41FA5}">
                      <a16:colId xmlns:a16="http://schemas.microsoft.com/office/drawing/2014/main" val="2561913435"/>
                    </a:ext>
                  </a:extLst>
                </a:gridCol>
                <a:gridCol w="1311730">
                  <a:extLst>
                    <a:ext uri="{9D8B030D-6E8A-4147-A177-3AD203B41FA5}">
                      <a16:colId xmlns:a16="http://schemas.microsoft.com/office/drawing/2014/main" val="7510485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066341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24632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86456625"/>
                    </a:ext>
                  </a:extLst>
                </a:gridCol>
              </a:tblGrid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21n + 22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 Tiempo de ejecución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42n + 44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Tiempo de ejecución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10n^2 + 30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Tiempo de ejecución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2369747035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232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0,23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464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0,46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1030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 ms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3289822265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2122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2,1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4244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4,2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100030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 s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218948769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21022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42044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10000030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10s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2530722671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210022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420044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1000000030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 s </a:t>
                      </a:r>
                    </a:p>
                    <a:p>
                      <a:pPr algn="ctr"/>
                      <a:r>
                        <a:rPr lang="es-CL" dirty="0"/>
                        <a:t>16,7 min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3931817766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2100022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2,1 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4200044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4,2 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1e11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 s 1666 min 27,7 </a:t>
                      </a:r>
                      <a:r>
                        <a:rPr lang="es-CL" dirty="0" err="1"/>
                        <a:t>hrs</a:t>
                      </a:r>
                      <a:endParaRPr lang="es-CL" dirty="0"/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3047321479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21000022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 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42000044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 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1e13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2777,7 </a:t>
                      </a:r>
                      <a:r>
                        <a:rPr lang="es-CL" dirty="0" err="1"/>
                        <a:t>hrs</a:t>
                      </a:r>
                      <a:r>
                        <a:rPr lang="es-CL" dirty="0"/>
                        <a:t> 115,7 días 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2120389796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210000022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210 s -&gt; 3,5 min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420000044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420 s -&gt; 7 min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1e15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31,7 años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3795969007"/>
                  </a:ext>
                </a:extLst>
              </a:tr>
            </a:tbl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F7F24B-365E-484D-B795-517D1B96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3C5714-CB69-42C7-84B7-F5A3AD21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473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7F5C1-0CC7-4984-BFF6-37C0C527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¿Borramos los coeficientes?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7802CB84-E40D-440B-87E1-EB84E240A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708600"/>
              </p:ext>
            </p:extLst>
          </p:nvPr>
        </p:nvGraphicFramePr>
        <p:xfrm>
          <a:off x="838197" y="1433739"/>
          <a:ext cx="10515603" cy="4726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251716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6262056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619134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510485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066341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24632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86456625"/>
                    </a:ext>
                  </a:extLst>
                </a:gridCol>
              </a:tblGrid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 Tiempo de ejecución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Tiempo de ejecución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n^2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Tiempo de ejecución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2369747035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0,01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0,01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 ms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3289822265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0,01 s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218948769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1s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2530722671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 ms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 s </a:t>
                      </a:r>
                    </a:p>
                    <a:p>
                      <a:pPr algn="ctr"/>
                      <a:r>
                        <a:rPr lang="es-CL" dirty="0"/>
                        <a:t>1,6 min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3931817766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 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 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 s </a:t>
                      </a:r>
                    </a:p>
                    <a:p>
                      <a:pPr algn="ctr"/>
                      <a:r>
                        <a:rPr lang="es-CL" dirty="0"/>
                        <a:t>166 min </a:t>
                      </a:r>
                    </a:p>
                    <a:p>
                      <a:pPr algn="ctr"/>
                      <a:r>
                        <a:rPr lang="es-CL" dirty="0"/>
                        <a:t>2,7 </a:t>
                      </a:r>
                      <a:r>
                        <a:rPr lang="es-CL" dirty="0" err="1"/>
                        <a:t>hrs</a:t>
                      </a:r>
                      <a:endParaRPr lang="es-CL" dirty="0"/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3047321479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 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 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1e12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277,7 </a:t>
                      </a:r>
                      <a:r>
                        <a:rPr lang="es-CL" dirty="0" err="1"/>
                        <a:t>hrs</a:t>
                      </a:r>
                      <a:r>
                        <a:rPr lang="es-CL" dirty="0"/>
                        <a:t> 11,5 días 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2120389796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 s 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 s 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1e14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3,1 años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3795969007"/>
                  </a:ext>
                </a:extLst>
              </a:tr>
            </a:tbl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F7F24B-365E-484D-B795-517D1B96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3C5714-CB69-42C7-84B7-F5A3AD21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36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7F5C1-0CC7-4984-BFF6-37C0C527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¿Y si hay acompañantes con orden menor?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7802CB84-E40D-440B-87E1-EB84E240A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165036"/>
              </p:ext>
            </p:extLst>
          </p:nvPr>
        </p:nvGraphicFramePr>
        <p:xfrm>
          <a:off x="2398257" y="1457161"/>
          <a:ext cx="7395485" cy="4726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9097">
                  <a:extLst>
                    <a:ext uri="{9D8B030D-6E8A-4147-A177-3AD203B41FA5}">
                      <a16:colId xmlns:a16="http://schemas.microsoft.com/office/drawing/2014/main" val="12517160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462620567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2561913435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751048500"/>
                    </a:ext>
                  </a:extLst>
                </a:gridCol>
                <a:gridCol w="1479097">
                  <a:extLst>
                    <a:ext uri="{9D8B030D-6E8A-4147-A177-3AD203B41FA5}">
                      <a16:colId xmlns:a16="http://schemas.microsoft.com/office/drawing/2014/main" val="4106634141"/>
                    </a:ext>
                  </a:extLst>
                </a:gridCol>
              </a:tblGrid>
              <a:tr h="440969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Tiempo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n^2 +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Tiempo de ejecución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47035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0,11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22265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0,0101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8769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1.001s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22671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 s </a:t>
                      </a:r>
                    </a:p>
                    <a:p>
                      <a:pPr algn="ctr"/>
                      <a:r>
                        <a:rPr lang="es-CL" dirty="0"/>
                        <a:t>1,6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100.01 s </a:t>
                      </a:r>
                    </a:p>
                    <a:p>
                      <a:pPr algn="ctr"/>
                      <a:r>
                        <a:rPr lang="es-CL" dirty="0"/>
                        <a:t>1,6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17766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 s </a:t>
                      </a:r>
                    </a:p>
                    <a:p>
                      <a:pPr algn="ctr"/>
                      <a:r>
                        <a:rPr lang="es-CL" dirty="0"/>
                        <a:t>166 min </a:t>
                      </a:r>
                    </a:p>
                    <a:p>
                      <a:pPr algn="ctr"/>
                      <a:r>
                        <a:rPr lang="es-CL" dirty="0"/>
                        <a:t>2,7 </a:t>
                      </a:r>
                      <a:r>
                        <a:rPr lang="es-CL" dirty="0" err="1"/>
                        <a:t>hrs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1e10 + 1e5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10000.1 s </a:t>
                      </a:r>
                    </a:p>
                    <a:p>
                      <a:pPr algn="ctr"/>
                      <a:r>
                        <a:rPr lang="es-CL" dirty="0"/>
                        <a:t>166 min </a:t>
                      </a:r>
                    </a:p>
                    <a:p>
                      <a:pPr algn="ctr"/>
                      <a:r>
                        <a:rPr lang="es-CL" dirty="0"/>
                        <a:t>2,7 </a:t>
                      </a:r>
                      <a:r>
                        <a:rPr lang="es-CL" dirty="0" err="1"/>
                        <a:t>hrs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21479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277,7 </a:t>
                      </a:r>
                      <a:r>
                        <a:rPr lang="es-CL" dirty="0" err="1"/>
                        <a:t>hrs</a:t>
                      </a:r>
                      <a:r>
                        <a:rPr lang="es-CL" dirty="0"/>
                        <a:t> 11,5 días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1e12 + 1e6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277,7 </a:t>
                      </a:r>
                      <a:r>
                        <a:rPr lang="es-CL" dirty="0" err="1"/>
                        <a:t>hrs</a:t>
                      </a:r>
                      <a:r>
                        <a:rPr lang="es-CL" dirty="0"/>
                        <a:t> 11,5 días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89796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3,1 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1e14 + 1e7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3,1 años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69007"/>
                  </a:ext>
                </a:extLst>
              </a:tr>
            </a:tbl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F7F24B-365E-484D-B795-517D1B96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3C5714-CB69-42C7-84B7-F5A3AD21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1575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DC0-20E5-4956-893E-8A45CE28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Ejercicio: Complejidad tiempo y espacio?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E233DF-978C-4BDC-A77B-63377090E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558" y="2085722"/>
                <a:ext cx="5436834" cy="2744301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</a:rPr>
                  <a:t>function Reverse(array A, size n)</a:t>
                </a:r>
              </a:p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for 0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≤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</a:t>
                </a:r>
                <a:r>
                  <a:rPr lang="en-GB" sz="2200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&lt;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n/2</a:t>
                </a:r>
              </a:p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   swap(A, </a:t>
                </a:r>
                <a:r>
                  <a:rPr lang="en-GB" sz="2200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, n-1-i)</a:t>
                </a:r>
              </a:p>
              <a:p>
                <a:pPr marL="0" indent="0">
                  <a:buNone/>
                </a:pPr>
                <a:endParaRPr lang="es-CL" sz="22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5E233DF-978C-4BDC-A77B-63377090E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558" y="2085722"/>
                <a:ext cx="5436834" cy="2744301"/>
              </a:xfrm>
              <a:blipFill>
                <a:blip r:embed="rId3"/>
                <a:stretch>
                  <a:fillRect l="-932" t="-32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1F033-D6C8-457E-AEBF-9629A16D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BBB49A-CF83-4583-8F2F-401A7BB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18</a:t>
            </a:fld>
            <a:endParaRPr lang="es-C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B866D-E802-B227-1DC8-30278F30A05F}"/>
              </a:ext>
            </a:extLst>
          </p:cNvPr>
          <p:cNvSpPr txBox="1"/>
          <p:nvPr/>
        </p:nvSpPr>
        <p:spPr>
          <a:xfrm>
            <a:off x="766601" y="4943586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Tiempo: </a:t>
            </a:r>
            <a:r>
              <a:rPr lang="en-CL" sz="2400" dirty="0"/>
              <a:t>7n/2 + 2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23F38-16B4-C720-5BD9-B344E3956EC8}"/>
              </a:ext>
            </a:extLst>
          </p:cNvPr>
          <p:cNvSpPr txBox="1"/>
          <p:nvPr/>
        </p:nvSpPr>
        <p:spPr>
          <a:xfrm>
            <a:off x="781407" y="5381099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Espacio: </a:t>
            </a:r>
            <a:r>
              <a:rPr lang="en-CL" sz="24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8F741F35-5DED-33CF-40F9-7FBBDC8A5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009" y="2441521"/>
                <a:ext cx="5436834" cy="228075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None/>
                </a:pPr>
                <a:r>
                  <a:rPr lang="en-GB" dirty="0">
                    <a:latin typeface="Consolas"/>
                    <a:cs typeface="Consolas"/>
                  </a:rPr>
                  <a:t>function swap(array A, </a:t>
                </a:r>
                <a:r>
                  <a:rPr lang="en-GB" dirty="0" err="1">
                    <a:latin typeface="Consolas"/>
                    <a:cs typeface="Consolas"/>
                  </a:rPr>
                  <a:t>pos</a:t>
                </a:r>
                <a:r>
                  <a:rPr lang="en-GB" dirty="0">
                    <a:latin typeface="Consolas"/>
                    <a:cs typeface="Consolas"/>
                  </a:rPr>
                  <a:t> </a:t>
                </a:r>
                <a:r>
                  <a:rPr lang="en-GB" dirty="0" err="1">
                    <a:latin typeface="Consolas"/>
                    <a:cs typeface="Consolas"/>
                  </a:rPr>
                  <a:t>i</a:t>
                </a:r>
                <a:r>
                  <a:rPr lang="en-GB" dirty="0">
                    <a:latin typeface="Consolas"/>
                    <a:cs typeface="Consolas"/>
                  </a:rPr>
                  <a:t>, </a:t>
                </a:r>
                <a:r>
                  <a:rPr lang="en-GB" dirty="0" err="1">
                    <a:latin typeface="Consolas"/>
                    <a:cs typeface="Consolas"/>
                  </a:rPr>
                  <a:t>pos</a:t>
                </a:r>
                <a:r>
                  <a:rPr lang="en-GB" dirty="0">
                    <a:latin typeface="Consolas"/>
                    <a:cs typeface="Consolas"/>
                  </a:rPr>
                  <a:t> j)</a:t>
                </a:r>
              </a:p>
              <a:p>
                <a:pPr marL="36900" indent="0">
                  <a:buNone/>
                </a:pPr>
                <a:r>
                  <a:rPr lang="en-GB" dirty="0">
                    <a:latin typeface="Consolas"/>
                    <a:cs typeface="Consolas"/>
                  </a:rPr>
                  <a:t>   </a:t>
                </a:r>
                <a:r>
                  <a:rPr lang="en-GB" dirty="0">
                    <a:latin typeface="Consolas"/>
                    <a:cs typeface="Consolas"/>
                    <a:sym typeface="Wingdings"/>
                  </a:rPr>
                  <a:t> aux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←</m:t>
                    </m:r>
                  </m:oMath>
                </a14:m>
                <a:r>
                  <a:rPr lang="en-GB" dirty="0">
                    <a:latin typeface="Consolas"/>
                    <a:cs typeface="Consolas"/>
                    <a:sym typeface="Wingdings"/>
                  </a:rPr>
                  <a:t> A[</a:t>
                </a:r>
                <a:r>
                  <a:rPr lang="en-GB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dirty="0">
                    <a:latin typeface="Consolas"/>
                    <a:cs typeface="Consolas"/>
                    <a:sym typeface="Wingdings"/>
                  </a:rPr>
                  <a:t>]</a:t>
                </a:r>
              </a:p>
              <a:p>
                <a:pPr marL="36900" indent="0">
                  <a:buNone/>
                </a:pPr>
                <a:r>
                  <a:rPr lang="en-GB" dirty="0">
                    <a:latin typeface="Consolas"/>
                    <a:cs typeface="Consolas"/>
                    <a:sym typeface="Wingdings"/>
                  </a:rPr>
                  <a:t>    A[</a:t>
                </a:r>
                <a:r>
                  <a:rPr lang="en-GB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dirty="0">
                    <a:latin typeface="Consolas"/>
                    <a:cs typeface="Consolas"/>
                    <a:sym typeface="Wingdings"/>
                  </a:rPr>
                  <a:t>]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←</m:t>
                    </m:r>
                  </m:oMath>
                </a14:m>
                <a:r>
                  <a:rPr lang="en-GB" dirty="0">
                    <a:latin typeface="Consolas"/>
                    <a:cs typeface="Consolas"/>
                    <a:sym typeface="Wingdings"/>
                  </a:rPr>
                  <a:t> A[j]</a:t>
                </a:r>
              </a:p>
              <a:p>
                <a:pPr marL="36900" indent="0">
                  <a:buNone/>
                </a:pPr>
                <a:r>
                  <a:rPr lang="en-GB" dirty="0">
                    <a:latin typeface="Consolas"/>
                    <a:cs typeface="Consolas"/>
                    <a:sym typeface="Wingdings"/>
                  </a:rPr>
                  <a:t>    A[j]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←</m:t>
                    </m:r>
                  </m:oMath>
                </a14:m>
                <a:r>
                  <a:rPr lang="en-GB" dirty="0">
                    <a:latin typeface="Consolas"/>
                    <a:cs typeface="Consolas"/>
                    <a:sym typeface="Wingdings"/>
                  </a:rPr>
                  <a:t> aux</a:t>
                </a:r>
                <a:endParaRPr lang="en-GB" dirty="0"/>
              </a:p>
            </p:txBody>
          </p:sp>
        </mc:Choice>
        <mc:Fallback xmlns="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8F741F35-5DED-33CF-40F9-7FBBDC8A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009" y="2441521"/>
                <a:ext cx="5436834" cy="2280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o 6">
            <a:extLst>
              <a:ext uri="{FF2B5EF4-FFF2-40B4-BE49-F238E27FC236}">
                <a16:creationId xmlns:a16="http://schemas.microsoft.com/office/drawing/2014/main" id="{F95C3E12-2A9D-BED7-567D-C2A0C62CCCEA}"/>
              </a:ext>
            </a:extLst>
          </p:cNvPr>
          <p:cNvSpPr/>
          <p:nvPr/>
        </p:nvSpPr>
        <p:spPr>
          <a:xfrm flipV="1">
            <a:off x="2819695" y="1792718"/>
            <a:ext cx="3241871" cy="1325564"/>
          </a:xfrm>
          <a:prstGeom prst="arc">
            <a:avLst>
              <a:gd name="adj1" fmla="val 16197275"/>
              <a:gd name="adj2" fmla="val 21449562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Arco 7">
            <a:extLst>
              <a:ext uri="{FF2B5EF4-FFF2-40B4-BE49-F238E27FC236}">
                <a16:creationId xmlns:a16="http://schemas.microsoft.com/office/drawing/2014/main" id="{A4F0966F-EAE3-FFA5-D8F4-FFFB6E1C0752}"/>
              </a:ext>
            </a:extLst>
          </p:cNvPr>
          <p:cNvSpPr/>
          <p:nvPr/>
        </p:nvSpPr>
        <p:spPr>
          <a:xfrm>
            <a:off x="2852355" y="3192355"/>
            <a:ext cx="3209212" cy="2914497"/>
          </a:xfrm>
          <a:prstGeom prst="arc">
            <a:avLst>
              <a:gd name="adj1" fmla="val 16143612"/>
              <a:gd name="adj2" fmla="val 21449562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CAAB91-A552-7BAE-627C-1C0EC14BFF06}"/>
                  </a:ext>
                </a:extLst>
              </p:cNvPr>
              <p:cNvSpPr txBox="1"/>
              <p:nvPr/>
            </p:nvSpPr>
            <p:spPr>
              <a:xfrm>
                <a:off x="3654345" y="4975952"/>
                <a:ext cx="1917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sz="2400" dirty="0">
                    <a:solidFill>
                      <a:schemeClr val="accent6">
                        <a:lumMod val="75000"/>
                      </a:schemeClr>
                    </a:solidFill>
                  </a:rPr>
                  <a:t>Tiempo: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L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CAAB91-A552-7BAE-627C-1C0EC14B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345" y="4975952"/>
                <a:ext cx="1917961" cy="461665"/>
              </a:xfrm>
              <a:prstGeom prst="rect">
                <a:avLst/>
              </a:prstGeom>
              <a:blipFill>
                <a:blip r:embed="rId5"/>
                <a:stretch>
                  <a:fillRect l="-4605" t="-7895" r="-1974" b="-28947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F0928C-C9ED-3A33-A1FA-36480ED9453D}"/>
                  </a:ext>
                </a:extLst>
              </p:cNvPr>
              <p:cNvSpPr txBox="1"/>
              <p:nvPr/>
            </p:nvSpPr>
            <p:spPr>
              <a:xfrm>
                <a:off x="3669151" y="5413465"/>
                <a:ext cx="2042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sz="2400" dirty="0">
                    <a:solidFill>
                      <a:schemeClr val="accent2">
                        <a:lumMod val="75000"/>
                      </a:schemeClr>
                    </a:solidFill>
                  </a:rPr>
                  <a:t>Espacio: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L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CL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F0928C-C9ED-3A33-A1FA-36480ED9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151" y="5413465"/>
                <a:ext cx="2042547" cy="461665"/>
              </a:xfrm>
              <a:prstGeom prst="rect">
                <a:avLst/>
              </a:prstGeom>
              <a:blipFill>
                <a:blip r:embed="rId6"/>
                <a:stretch>
                  <a:fillRect l="-4321" t="-8108" b="-2973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5CB06C-D432-B763-A86B-B9B347B4A843}"/>
                  </a:ext>
                </a:extLst>
              </p:cNvPr>
              <p:cNvSpPr txBox="1"/>
              <p:nvPr/>
            </p:nvSpPr>
            <p:spPr>
              <a:xfrm>
                <a:off x="6042637" y="5013326"/>
                <a:ext cx="557197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dirty="0">
                    <a:solidFill>
                      <a:schemeClr val="bg2">
                        <a:lumMod val="50000"/>
                      </a:schemeClr>
                    </a:solidFill>
                  </a:rPr>
                  <a:t>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CL" dirty="0">
                    <a:solidFill>
                      <a:schemeClr val="bg2">
                        <a:lumMod val="50000"/>
                      </a:schemeClr>
                    </a:solidFill>
                  </a:rPr>
                  <a:t> indica que nos estamos enfocando en el crecimiento </a:t>
                </a:r>
                <a:br>
                  <a:rPr lang="en-CL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CL" dirty="0">
                    <a:solidFill>
                      <a:schemeClr val="bg2">
                        <a:lumMod val="50000"/>
                      </a:schemeClr>
                    </a:solidFill>
                  </a:rPr>
                  <a:t>de la función, es decir, estamos ignorando coeficientes y </a:t>
                </a:r>
                <a:br>
                  <a:rPr lang="en-CL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CL" dirty="0">
                    <a:solidFill>
                      <a:schemeClr val="bg2">
                        <a:lumMod val="50000"/>
                      </a:schemeClr>
                    </a:solidFill>
                  </a:rPr>
                  <a:t>términos de menor orden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5CB06C-D432-B763-A86B-B9B347B4A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637" y="5013326"/>
                <a:ext cx="5571975" cy="923330"/>
              </a:xfrm>
              <a:prstGeom prst="rect">
                <a:avLst/>
              </a:prstGeom>
              <a:blipFill>
                <a:blip r:embed="rId7"/>
                <a:stretch>
                  <a:fillRect l="-909" t="-2703" b="-9459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87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DC0-20E5-4956-893E-8A45CE28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1F033-D6C8-457E-AEBF-9629A16D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BBB49A-CF83-4583-8F2F-401A7BB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19</a:t>
            </a:fld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29E93E-2DBE-D4E9-1EB7-1019C12BB737}"/>
                  </a:ext>
                </a:extLst>
              </p:cNvPr>
              <p:cNvSpPr txBox="1"/>
              <p:nvPr/>
            </p:nvSpPr>
            <p:spPr>
              <a:xfrm>
                <a:off x="838200" y="1828794"/>
                <a:ext cx="6580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sz="2400" dirty="0"/>
                  <a:t>Escriba en notación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CL" sz="2400" dirty="0"/>
                  <a:t> las siguientes complejidades: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29E93E-2DBE-D4E9-1EB7-1019C12BB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8794"/>
                <a:ext cx="6580904" cy="461665"/>
              </a:xfrm>
              <a:prstGeom prst="rect">
                <a:avLst/>
              </a:prstGeom>
              <a:blipFill>
                <a:blip r:embed="rId3"/>
                <a:stretch>
                  <a:fillRect l="-1541" t="-8108" r="-385" b="-2973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BE865-3F06-F291-C8A2-2F846F3C1FCF}"/>
                  </a:ext>
                </a:extLst>
              </p:cNvPr>
              <p:cNvSpPr txBox="1"/>
              <p:nvPr/>
            </p:nvSpPr>
            <p:spPr>
              <a:xfrm>
                <a:off x="1322615" y="2493893"/>
                <a:ext cx="3301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+0.001 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+3000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L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BE865-3F06-F291-C8A2-2F846F3C1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615" y="2493893"/>
                <a:ext cx="3301481" cy="369332"/>
              </a:xfrm>
              <a:prstGeom prst="rect">
                <a:avLst/>
              </a:prstGeom>
              <a:blipFill>
                <a:blip r:embed="rId4"/>
                <a:stretch>
                  <a:fillRect l="-1149" t="-3333" b="-2000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DD8383-7FF1-FBA3-98D8-C175A2C374E0}"/>
                  </a:ext>
                </a:extLst>
              </p:cNvPr>
              <p:cNvSpPr txBox="1"/>
              <p:nvPr/>
            </p:nvSpPr>
            <p:spPr>
              <a:xfrm>
                <a:off x="1322614" y="3068636"/>
                <a:ext cx="1758045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 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s-ES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C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DD8383-7FF1-FBA3-98D8-C175A2C37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614" y="3068636"/>
                <a:ext cx="1758045" cy="372410"/>
              </a:xfrm>
              <a:prstGeom prst="rect">
                <a:avLst/>
              </a:prstGeom>
              <a:blipFill>
                <a:blip r:embed="rId5"/>
                <a:stretch>
                  <a:fillRect l="-2158" t="-3333" b="-2000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7A56CC-B202-5C3C-F42A-A6CC38E8E0A9}"/>
                  </a:ext>
                </a:extLst>
              </p:cNvPr>
              <p:cNvSpPr txBox="1"/>
              <p:nvPr/>
            </p:nvSpPr>
            <p:spPr>
              <a:xfrm>
                <a:off x="1322614" y="3646457"/>
                <a:ext cx="1975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7A56CC-B202-5C3C-F42A-A6CC38E8E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614" y="3646457"/>
                <a:ext cx="1975156" cy="369332"/>
              </a:xfrm>
              <a:prstGeom prst="rect">
                <a:avLst/>
              </a:prstGeom>
              <a:blipFill>
                <a:blip r:embed="rId6"/>
                <a:stretch>
                  <a:fillRect l="-1923" t="-3333" b="-2000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4B020D-09CF-61DA-B81C-C0480BC62D4A}"/>
                  </a:ext>
                </a:extLst>
              </p:cNvPr>
              <p:cNvSpPr txBox="1"/>
              <p:nvPr/>
            </p:nvSpPr>
            <p:spPr>
              <a:xfrm>
                <a:off x="1322614" y="4237650"/>
                <a:ext cx="1749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C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4B020D-09CF-61DA-B81C-C0480BC62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614" y="4237650"/>
                <a:ext cx="1749774" cy="369332"/>
              </a:xfrm>
              <a:prstGeom prst="rect">
                <a:avLst/>
              </a:prstGeom>
              <a:blipFill>
                <a:blip r:embed="rId7"/>
                <a:stretch>
                  <a:fillRect l="-2174" b="-2000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BB1CDC-AF8E-58D3-A38C-C59B973E36FB}"/>
                  </a:ext>
                </a:extLst>
              </p:cNvPr>
              <p:cNvSpPr txBox="1"/>
              <p:nvPr/>
            </p:nvSpPr>
            <p:spPr>
              <a:xfrm>
                <a:off x="1330885" y="4799021"/>
                <a:ext cx="1852430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 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C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BB1CDC-AF8E-58D3-A38C-C59B973E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885" y="4799021"/>
                <a:ext cx="1852430" cy="372410"/>
              </a:xfrm>
              <a:prstGeom prst="rect">
                <a:avLst/>
              </a:prstGeom>
              <a:blipFill>
                <a:blip r:embed="rId8"/>
                <a:stretch>
                  <a:fillRect l="-2041" b="-16129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0BBA95-DE44-3176-08A3-37E8E6797BD7}"/>
                  </a:ext>
                </a:extLst>
              </p:cNvPr>
              <p:cNvSpPr txBox="1"/>
              <p:nvPr/>
            </p:nvSpPr>
            <p:spPr>
              <a:xfrm>
                <a:off x="1322614" y="5363470"/>
                <a:ext cx="139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C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0BBA95-DE44-3176-08A3-37E8E6797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614" y="5363470"/>
                <a:ext cx="1392048" cy="369332"/>
              </a:xfrm>
              <a:prstGeom prst="rect">
                <a:avLst/>
              </a:prstGeom>
              <a:blipFill>
                <a:blip r:embed="rId9"/>
                <a:stretch>
                  <a:fillRect l="-2727" t="-3333" b="-16667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93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30F6019-FCC0-44D9-B333-E97E47D3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¿Cuanto tiempo y espacio utiliza un algoritmo?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DA04DE3-7C77-488E-A125-690115E83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FF6B41-A32D-4FDF-A860-27BCDCE0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0A5FCF-C8E4-44DF-AF39-CBD3E652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303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DC0-20E5-4956-893E-8A45CE28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Algunas reglas generales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1F033-D6C8-457E-AEBF-9629A16D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BBB49A-CF83-4583-8F2F-401A7BB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20</a:t>
            </a:fld>
            <a:endParaRPr lang="es-C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29E93E-2DBE-D4E9-1EB7-1019C12BB737}"/>
              </a:ext>
            </a:extLst>
          </p:cNvPr>
          <p:cNvSpPr txBox="1"/>
          <p:nvPr/>
        </p:nvSpPr>
        <p:spPr>
          <a:xfrm>
            <a:off x="838200" y="1828794"/>
            <a:ext cx="6875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Funciones comunes escritas en orden de crecimiento</a:t>
            </a:r>
            <a:r>
              <a:rPr lang="en-CL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BE865-3F06-F291-C8A2-2F846F3C1FCF}"/>
                  </a:ext>
                </a:extLst>
              </p:cNvPr>
              <p:cNvSpPr txBox="1"/>
              <p:nvPr/>
            </p:nvSpPr>
            <p:spPr>
              <a:xfrm>
                <a:off x="1138474" y="2475841"/>
                <a:ext cx="627537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BE865-3F06-F291-C8A2-2F846F3C1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74" y="2475841"/>
                <a:ext cx="6275372" cy="506870"/>
              </a:xfrm>
              <a:prstGeom prst="rect">
                <a:avLst/>
              </a:prstGeom>
              <a:blipFill>
                <a:blip r:embed="rId3"/>
                <a:stretch>
                  <a:fillRect l="-606" b="-2439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22575-74F3-E2C9-2374-F8C5F40E76B7}"/>
                  </a:ext>
                </a:extLst>
              </p:cNvPr>
              <p:cNvSpPr txBox="1"/>
              <p:nvPr/>
            </p:nvSpPr>
            <p:spPr>
              <a:xfrm>
                <a:off x="1138474" y="2897884"/>
                <a:ext cx="4973606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…</m:t>
                    </m:r>
                  </m:oMath>
                </a14:m>
                <a:endParaRPr lang="en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22575-74F3-E2C9-2374-F8C5F40E7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74" y="2897884"/>
                <a:ext cx="4973606" cy="506870"/>
              </a:xfrm>
              <a:prstGeom prst="rect">
                <a:avLst/>
              </a:prstGeom>
              <a:blipFill>
                <a:blip r:embed="rId4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176057-354C-D2D6-1980-6DB03B4DBA27}"/>
                  </a:ext>
                </a:extLst>
              </p:cNvPr>
              <p:cNvSpPr txBox="1"/>
              <p:nvPr/>
            </p:nvSpPr>
            <p:spPr>
              <a:xfrm>
                <a:off x="1151967" y="3401424"/>
                <a:ext cx="3594895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…</m:t>
                    </m:r>
                  </m:oMath>
                </a14:m>
                <a:endParaRPr lang="en-C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176057-354C-D2D6-1980-6DB03B4DB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67" y="3401424"/>
                <a:ext cx="3594895" cy="372410"/>
              </a:xfrm>
              <a:prstGeom prst="rect">
                <a:avLst/>
              </a:prstGeom>
              <a:blipFill>
                <a:blip r:embed="rId5"/>
                <a:stretch>
                  <a:fillRect l="-1056" b="-16129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A322FD-2A54-03AB-B032-6A56210B126D}"/>
                  </a:ext>
                </a:extLst>
              </p:cNvPr>
              <p:cNvSpPr txBox="1"/>
              <p:nvPr/>
            </p:nvSpPr>
            <p:spPr>
              <a:xfrm>
                <a:off x="1151967" y="3795072"/>
                <a:ext cx="3585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…</m:t>
                    </m:r>
                  </m:oMath>
                </a14:m>
                <a:endParaRPr lang="en-C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A322FD-2A54-03AB-B032-6A56210B1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67" y="3795072"/>
                <a:ext cx="3585149" cy="369332"/>
              </a:xfrm>
              <a:prstGeom prst="rect">
                <a:avLst/>
              </a:prstGeom>
              <a:blipFill>
                <a:blip r:embed="rId6"/>
                <a:stretch>
                  <a:fillRect l="-1060" t="-3448" b="-2069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4009EC-DF1A-1F21-0256-D6073EC807CD}"/>
                  </a:ext>
                </a:extLst>
              </p:cNvPr>
              <p:cNvSpPr txBox="1"/>
              <p:nvPr/>
            </p:nvSpPr>
            <p:spPr>
              <a:xfrm>
                <a:off x="880255" y="4583078"/>
                <a:ext cx="7273145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L" sz="2000" dirty="0"/>
                  <a:t>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CL" sz="2000" dirty="0"/>
                  <a:t> entonces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CL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4009EC-DF1A-1F21-0256-D6073EC80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55" y="4583078"/>
                <a:ext cx="7273145" cy="439736"/>
              </a:xfrm>
              <a:prstGeom prst="rect">
                <a:avLst/>
              </a:prstGeom>
              <a:blipFill>
                <a:blip r:embed="rId7"/>
                <a:stretch>
                  <a:fillRect l="-697" b="-19444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23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DC0-20E5-4956-893E-8A45CE28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Más ejercicios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1F033-D6C8-457E-AEBF-9629A16D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BBB49A-CF83-4583-8F2F-401A7BB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21</a:t>
            </a:fld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17329513-4495-654F-23AC-B802CC3C5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9457"/>
                <a:ext cx="10353762" cy="4058751"/>
              </a:xfrm>
            </p:spPr>
            <p:txBody>
              <a:bodyPr>
                <a:normAutofit/>
              </a:bodyPr>
              <a:lstStyle/>
              <a:p>
                <a:r>
                  <a:rPr lang="es-CL" dirty="0"/>
                  <a:t>Ordene las complejidades de menor a mayor según crecimiento:</a:t>
                </a:r>
              </a:p>
              <a:p>
                <a:pPr marL="450000" lvl="1" indent="0">
                  <a:buNone/>
                </a:pPr>
                <a:r>
                  <a:rPr lang="es-CL" dirty="0"/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(n</a:t>
                </a:r>
                <a:r>
                  <a:rPr lang="es-CL" baseline="30000" dirty="0"/>
                  <a:t>0.5</a:t>
                </a:r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CL" dirty="0"/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((log n)</a:t>
                </a:r>
                <a:r>
                  <a:rPr lang="es-CL" baseline="30000" dirty="0"/>
                  <a:t>2</a:t>
                </a:r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(log n)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(log (log n))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e)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(n log n)</a:t>
                </a:r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17329513-4495-654F-23AC-B802CC3C5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9457"/>
                <a:ext cx="10353762" cy="4058751"/>
              </a:xfrm>
              <a:blipFill>
                <a:blip r:embed="rId3"/>
                <a:stretch>
                  <a:fillRect l="-1103" t="-250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857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DC0-20E5-4956-893E-8A45CE28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Más ejercicios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1F033-D6C8-457E-AEBF-9629A16D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BBB49A-CF83-4583-8F2F-401A7BB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22</a:t>
            </a:fld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DA8D5383-3BC6-EC3F-3976-499BD65A0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9119" y="1994143"/>
                <a:ext cx="10353762" cy="4058751"/>
              </a:xfrm>
            </p:spPr>
            <p:txBody>
              <a:bodyPr>
                <a:normAutofit/>
              </a:bodyPr>
              <a:lstStyle/>
              <a:p>
                <a:r>
                  <a:rPr lang="es-CL" dirty="0"/>
                  <a:t>Ordene las complejidades de menor a mayor según crecimiento:</a:t>
                </a:r>
              </a:p>
              <a:p>
                <a:pPr marL="450000" lvl="1" indent="0">
                  <a:buNone/>
                </a:pPr>
                <a:r>
                  <a:rPr lang="es-CL" dirty="0"/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CL" dirty="0"/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(n!)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(log (log n))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e)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DA8D5383-3BC6-EC3F-3976-499BD65A0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9119" y="1994143"/>
                <a:ext cx="10353762" cy="4058751"/>
              </a:xfrm>
              <a:blipFill>
                <a:blip r:embed="rId3"/>
                <a:stretch>
                  <a:fillRect l="-1103" t="-249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38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A7A7-EFD9-4D68-8553-38D8C956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Comente…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FBAF2-0543-4D8A-9102-32E9C654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356" y="2260843"/>
            <a:ext cx="7615844" cy="2336313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GB" b="1" dirty="0">
                <a:latin typeface="Consolas"/>
                <a:cs typeface="Consolas"/>
              </a:rPr>
              <a:t>function</a:t>
            </a:r>
            <a:r>
              <a:rPr lang="en-GB" dirty="0">
                <a:latin typeface="Consolas"/>
                <a:cs typeface="Consolas"/>
              </a:rPr>
              <a:t> Search(array A, size n, key x)</a:t>
            </a:r>
          </a:p>
          <a:p>
            <a:pPr marL="36900" indent="0">
              <a:buNone/>
            </a:pPr>
            <a:r>
              <a:rPr lang="en-GB" b="1" dirty="0">
                <a:latin typeface="Consolas"/>
                <a:cs typeface="Consolas"/>
              </a:rPr>
              <a:t>   for</a:t>
            </a:r>
            <a:r>
              <a:rPr lang="en-GB" dirty="0">
                <a:latin typeface="Consolas"/>
                <a:cs typeface="Consolas"/>
              </a:rPr>
              <a:t> 0 &lt;= </a:t>
            </a:r>
            <a:r>
              <a:rPr lang="en-GB" dirty="0" err="1">
                <a:latin typeface="Consolas"/>
                <a:cs typeface="Consolas"/>
              </a:rPr>
              <a:t>i</a:t>
            </a:r>
            <a:r>
              <a:rPr lang="en-GB" dirty="0">
                <a:latin typeface="Consolas"/>
                <a:cs typeface="Consolas"/>
              </a:rPr>
              <a:t> &lt; n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     if (A[</a:t>
            </a:r>
            <a:r>
              <a:rPr lang="en-GB" dirty="0" err="1">
                <a:latin typeface="Consolas"/>
                <a:cs typeface="Consolas"/>
              </a:rPr>
              <a:t>i</a:t>
            </a:r>
            <a:r>
              <a:rPr lang="en-GB" dirty="0">
                <a:latin typeface="Consolas"/>
                <a:cs typeface="Consolas"/>
              </a:rPr>
              <a:t>] == x)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       </a:t>
            </a:r>
            <a:r>
              <a:rPr lang="en-GB" b="1" dirty="0">
                <a:latin typeface="Consolas"/>
                <a:cs typeface="Consolas"/>
              </a:rPr>
              <a:t>return</a:t>
            </a:r>
            <a:r>
              <a:rPr lang="en-GB" dirty="0">
                <a:latin typeface="Consolas"/>
                <a:cs typeface="Consolas"/>
              </a:rPr>
              <a:t> </a:t>
            </a:r>
            <a:r>
              <a:rPr lang="en-GB" dirty="0" err="1">
                <a:latin typeface="Consolas"/>
                <a:cs typeface="Consolas"/>
              </a:rPr>
              <a:t>i</a:t>
            </a:r>
            <a:endParaRPr lang="en-GB" dirty="0">
              <a:latin typeface="Consolas"/>
              <a:cs typeface="Consolas"/>
            </a:endParaRP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   </a:t>
            </a:r>
            <a:r>
              <a:rPr lang="en-GB" b="1" dirty="0">
                <a:latin typeface="Consolas"/>
                <a:cs typeface="Consolas"/>
              </a:rPr>
              <a:t>return</a:t>
            </a:r>
            <a:r>
              <a:rPr lang="en-GB" dirty="0">
                <a:latin typeface="Consolas"/>
                <a:cs typeface="Consolas"/>
              </a:rPr>
              <a:t> -1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310DEC-76F1-4BD2-925E-044F4B4C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C395E4-F4C2-4E63-8B51-6AF4D7C7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1631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9E022-F154-4EAF-A45C-23B7C1D7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Escenarios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E800769-5504-4154-9CF5-435F27348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Asumiendo que el arreglo A tiene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, </a:t>
                </a:r>
                <a:br>
                  <a:rPr lang="es-CL" dirty="0"/>
                </a:br>
                <a:r>
                  <a:rPr lang="es-CL" dirty="0"/>
                  <a:t>el tiempo del algoritmo depende de la entrada particular!</a:t>
                </a:r>
              </a:p>
              <a:p>
                <a:r>
                  <a:rPr lang="es-CL" dirty="0"/>
                  <a:t>La complejidad tiempo no estaría bien definida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Mejor escenario:</a:t>
                </a:r>
              </a:p>
              <a:p>
                <a:pPr lvl="1"/>
                <a:r>
                  <a:rPr lang="es-CL" dirty="0"/>
                  <a:t>El elemento buscado x está al comienzo de A</a:t>
                </a:r>
              </a:p>
              <a:p>
                <a:r>
                  <a:rPr lang="es-CL" dirty="0">
                    <a:solidFill>
                      <a:srgbClr val="C00000"/>
                    </a:solidFill>
                  </a:rPr>
                  <a:t>Peor escenario:</a:t>
                </a:r>
              </a:p>
              <a:p>
                <a:pPr lvl="1"/>
                <a:r>
                  <a:rPr lang="es-CL" dirty="0"/>
                  <a:t>El elemento buscado x está al final o no está en A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E800769-5504-4154-9CF5-435F27348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C27AE2-4F2E-4332-BD99-EEFD399C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5D93F4-E949-484A-A6AC-0218D1A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3780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9E022-F154-4EAF-A45C-23B7C1D7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Escenarios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00769-5504-4154-9CF5-435F2734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Para que la complejidad esté bien definida hay que escoger un escenario</a:t>
            </a:r>
          </a:p>
          <a:p>
            <a:endParaRPr lang="es-CL" dirty="0"/>
          </a:p>
          <a:p>
            <a:r>
              <a:rPr lang="es-C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Complejidad de mejor caso: </a:t>
            </a:r>
            <a:r>
              <a:rPr lang="es-CL" dirty="0"/>
              <a:t>Escogemos el mejor escenario </a:t>
            </a:r>
          </a:p>
          <a:p>
            <a:r>
              <a:rPr lang="es-CL" dirty="0">
                <a:solidFill>
                  <a:srgbClr val="C00000"/>
                </a:solidFill>
              </a:rPr>
              <a:t>Complejidad de peor caso: </a:t>
            </a:r>
            <a:r>
              <a:rPr lang="es-CL" dirty="0"/>
              <a:t>Escogemos el peor escenario 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dirty="0"/>
              <a:t>Por defecto, siempre se escoge la </a:t>
            </a:r>
            <a:r>
              <a:rPr lang="es-CL" dirty="0">
                <a:solidFill>
                  <a:srgbClr val="C00000"/>
                </a:solidFill>
              </a:rPr>
              <a:t>complejidad de peor caso </a:t>
            </a:r>
            <a:br>
              <a:rPr lang="es-CL" dirty="0">
                <a:solidFill>
                  <a:srgbClr val="FFC000"/>
                </a:solidFill>
              </a:rPr>
            </a:br>
            <a:r>
              <a:rPr lang="es-CL" dirty="0"/>
              <a:t>(¿por qué?)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C27AE2-4F2E-4332-BD99-EEFD399C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5D93F4-E949-484A-A6AC-0218D1A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138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A7A7-EFD9-4D68-8553-38D8C956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Comente…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FBAF2-0543-4D8A-9102-32E9C654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356" y="2260843"/>
            <a:ext cx="7615844" cy="2336313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GB" b="1" dirty="0">
                <a:latin typeface="Consolas"/>
                <a:cs typeface="Consolas"/>
              </a:rPr>
              <a:t>function</a:t>
            </a:r>
            <a:r>
              <a:rPr lang="en-GB" dirty="0">
                <a:latin typeface="Consolas"/>
                <a:cs typeface="Consolas"/>
              </a:rPr>
              <a:t> Search(array A, size n, key x)</a:t>
            </a:r>
          </a:p>
          <a:p>
            <a:pPr marL="36900" indent="0">
              <a:buNone/>
            </a:pPr>
            <a:r>
              <a:rPr lang="en-GB" b="1" dirty="0">
                <a:latin typeface="Consolas"/>
                <a:cs typeface="Consolas"/>
              </a:rPr>
              <a:t>   for</a:t>
            </a:r>
            <a:r>
              <a:rPr lang="en-GB" dirty="0">
                <a:latin typeface="Consolas"/>
                <a:cs typeface="Consolas"/>
              </a:rPr>
              <a:t> 0 &lt;= </a:t>
            </a:r>
            <a:r>
              <a:rPr lang="en-GB" dirty="0" err="1">
                <a:latin typeface="Consolas"/>
                <a:cs typeface="Consolas"/>
              </a:rPr>
              <a:t>i</a:t>
            </a:r>
            <a:r>
              <a:rPr lang="en-GB" dirty="0">
                <a:latin typeface="Consolas"/>
                <a:cs typeface="Consolas"/>
              </a:rPr>
              <a:t> &lt; n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     if (A[</a:t>
            </a:r>
            <a:r>
              <a:rPr lang="en-GB" dirty="0" err="1">
                <a:latin typeface="Consolas"/>
                <a:cs typeface="Consolas"/>
              </a:rPr>
              <a:t>i</a:t>
            </a:r>
            <a:r>
              <a:rPr lang="en-GB" dirty="0">
                <a:latin typeface="Consolas"/>
                <a:cs typeface="Consolas"/>
              </a:rPr>
              <a:t>] == x)</a:t>
            </a: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       </a:t>
            </a:r>
            <a:r>
              <a:rPr lang="en-GB" b="1" dirty="0">
                <a:latin typeface="Consolas"/>
                <a:cs typeface="Consolas"/>
              </a:rPr>
              <a:t>return</a:t>
            </a:r>
            <a:r>
              <a:rPr lang="en-GB" dirty="0">
                <a:latin typeface="Consolas"/>
                <a:cs typeface="Consolas"/>
              </a:rPr>
              <a:t> </a:t>
            </a:r>
            <a:r>
              <a:rPr lang="en-GB" dirty="0" err="1">
                <a:latin typeface="Consolas"/>
                <a:cs typeface="Consolas"/>
              </a:rPr>
              <a:t>i</a:t>
            </a:r>
            <a:endParaRPr lang="en-GB" dirty="0">
              <a:latin typeface="Consolas"/>
              <a:cs typeface="Consolas"/>
            </a:endParaRPr>
          </a:p>
          <a:p>
            <a:pPr marL="36900" indent="0">
              <a:buNone/>
            </a:pPr>
            <a:r>
              <a:rPr lang="en-GB" dirty="0">
                <a:latin typeface="Consolas"/>
                <a:cs typeface="Consolas"/>
              </a:rPr>
              <a:t>   </a:t>
            </a:r>
            <a:r>
              <a:rPr lang="en-GB" b="1" dirty="0">
                <a:latin typeface="Consolas"/>
                <a:cs typeface="Consolas"/>
              </a:rPr>
              <a:t>return</a:t>
            </a:r>
            <a:r>
              <a:rPr lang="en-GB" dirty="0">
                <a:latin typeface="Consolas"/>
                <a:cs typeface="Consolas"/>
              </a:rPr>
              <a:t> -1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310DEC-76F1-4BD2-925E-044F4B4C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C395E4-F4C2-4E63-8B51-6AF4D7C7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26</a:t>
            </a:fld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751357-FAA0-B422-2EBF-98AF3383E3E0}"/>
                  </a:ext>
                </a:extLst>
              </p:cNvPr>
              <p:cNvSpPr txBox="1"/>
              <p:nvPr/>
            </p:nvSpPr>
            <p:spPr>
              <a:xfrm>
                <a:off x="902453" y="4777313"/>
                <a:ext cx="493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Complejidad tiempo mejor caso: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C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751357-FAA0-B422-2EBF-98AF3383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53" y="4777313"/>
                <a:ext cx="4936608" cy="461665"/>
              </a:xfrm>
              <a:prstGeom prst="rect">
                <a:avLst/>
              </a:prstGeom>
              <a:blipFill>
                <a:blip r:embed="rId3"/>
                <a:stretch>
                  <a:fillRect l="-2057" t="-8108" b="-2973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BFC53-4CE2-F8D5-E0F4-BCCC1A086A3F}"/>
                  </a:ext>
                </a:extLst>
              </p:cNvPr>
              <p:cNvSpPr txBox="1"/>
              <p:nvPr/>
            </p:nvSpPr>
            <p:spPr>
              <a:xfrm>
                <a:off x="902453" y="5238978"/>
                <a:ext cx="4779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sz="2400" dirty="0">
                    <a:solidFill>
                      <a:srgbClr val="C00000"/>
                    </a:solidFill>
                  </a:rPr>
                  <a:t>Complejidad tiempo peor caso: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BFC53-4CE2-F8D5-E0F4-BCCC1A086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53" y="5238978"/>
                <a:ext cx="4779514" cy="461665"/>
              </a:xfrm>
              <a:prstGeom prst="rect">
                <a:avLst/>
              </a:prstGeom>
              <a:blipFill>
                <a:blip r:embed="rId4"/>
                <a:stretch>
                  <a:fillRect l="-2122" t="-8108" r="-265" b="-2973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1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A7A7-EFD9-4D68-8553-38D8C956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Más ejemplos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310DEC-76F1-4BD2-925E-044F4B4C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C395E4-F4C2-4E63-8B51-6AF4D7C7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27</a:t>
            </a:fld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751357-FAA0-B422-2EBF-98AF3383E3E0}"/>
                  </a:ext>
                </a:extLst>
              </p:cNvPr>
              <p:cNvSpPr txBox="1"/>
              <p:nvPr/>
            </p:nvSpPr>
            <p:spPr>
              <a:xfrm>
                <a:off x="1360556" y="5578355"/>
                <a:ext cx="351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sz="2400" dirty="0">
                    <a:solidFill>
                      <a:schemeClr val="bg1">
                        <a:lumMod val="65000"/>
                      </a:schemeClr>
                    </a:solidFill>
                  </a:rPr>
                  <a:t>Complejidad tiempo: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751357-FAA0-B422-2EBF-98AF3383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556" y="5578355"/>
                <a:ext cx="3511346" cy="461665"/>
              </a:xfrm>
              <a:prstGeom prst="rect">
                <a:avLst/>
              </a:prstGeom>
              <a:blipFill>
                <a:blip r:embed="rId3"/>
                <a:stretch>
                  <a:fillRect l="-2888" t="-8108" r="-361" b="-2973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2">
                <a:extLst>
                  <a:ext uri="{FF2B5EF4-FFF2-40B4-BE49-F238E27FC236}">
                    <a16:creationId xmlns:a16="http://schemas.microsoft.com/office/drawing/2014/main" id="{8E8587B1-FD13-A754-558C-C859A769B2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225" y="2010858"/>
                <a:ext cx="5289775" cy="27443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Font typeface="Arial" panose="020B0604020202020204" pitchFamily="34" charset="0"/>
                  <a:buNone/>
                </a:pPr>
                <a:r>
                  <a:rPr lang="en-GB" sz="2200" dirty="0">
                    <a:latin typeface="Consolas"/>
                    <a:cs typeface="Consolas"/>
                  </a:rPr>
                  <a:t>function Maximo(array A, size n)</a:t>
                </a:r>
              </a:p>
              <a:p>
                <a:pPr marL="36900" indent="0">
                  <a:buFont typeface="Arial" panose="020B0604020202020204" pitchFamily="34" charset="0"/>
                  <a:buNone/>
                </a:pPr>
                <a:r>
                  <a:rPr lang="en-GB" sz="2200" dirty="0">
                    <a:latin typeface="Consolas"/>
                    <a:cs typeface="Consolas"/>
                  </a:rPr>
                  <a:t>   max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</a:rPr>
                      <m:t>←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−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∞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</a:t>
                </a:r>
              </a:p>
              <a:p>
                <a:pPr marL="36900" indent="0">
                  <a:buFont typeface="Arial" panose="020B0604020202020204" pitchFamily="34" charset="0"/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for 0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≤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</a:t>
                </a:r>
                <a:r>
                  <a:rPr lang="en-GB" sz="2200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&lt;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n </a:t>
                </a:r>
              </a:p>
              <a:p>
                <a:pPr marL="36900" indent="0">
                  <a:buFont typeface="Arial" panose="020B0604020202020204" pitchFamily="34" charset="0"/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   if A[</a:t>
                </a:r>
                <a:r>
                  <a:rPr lang="en-GB" sz="2200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]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&gt;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max</a:t>
                </a:r>
              </a:p>
              <a:p>
                <a:pPr marL="36900" indent="0">
                  <a:buFont typeface="Arial" panose="020B0604020202020204" pitchFamily="34" charset="0"/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	    max = A[</a:t>
                </a:r>
                <a:r>
                  <a:rPr lang="en-GB" sz="2200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]</a:t>
                </a:r>
              </a:p>
              <a:p>
                <a:pPr marL="36900" indent="0">
                  <a:buFont typeface="Arial" panose="020B0604020202020204" pitchFamily="34" charset="0"/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return max</a:t>
                </a:r>
                <a:endParaRPr lang="en-GB" sz="2200" dirty="0"/>
              </a:p>
              <a:p>
                <a:endParaRPr lang="es-CL" sz="2200" dirty="0"/>
              </a:p>
            </p:txBody>
          </p:sp>
        </mc:Choice>
        <mc:Fallback xmlns="">
          <p:sp>
            <p:nvSpPr>
              <p:cNvPr id="8" name="Marcador de contenido 2">
                <a:extLst>
                  <a:ext uri="{FF2B5EF4-FFF2-40B4-BE49-F238E27FC236}">
                    <a16:creationId xmlns:a16="http://schemas.microsoft.com/office/drawing/2014/main" id="{8E8587B1-FD13-A754-558C-C859A769B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25" y="2010858"/>
                <a:ext cx="5289775" cy="2744301"/>
              </a:xfrm>
              <a:prstGeom prst="rect">
                <a:avLst/>
              </a:prstGeom>
              <a:blipFill>
                <a:blip r:embed="rId4"/>
                <a:stretch>
                  <a:fillRect l="-718" t="-2765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contenido 2">
                <a:extLst>
                  <a:ext uri="{FF2B5EF4-FFF2-40B4-BE49-F238E27FC236}">
                    <a16:creationId xmlns:a16="http://schemas.microsoft.com/office/drawing/2014/main" id="{2BB36D7E-A323-E703-9B76-7B753B22F5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941" y="1664104"/>
                <a:ext cx="6187402" cy="3932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Font typeface="Arial" panose="020B0604020202020204" pitchFamily="34" charset="0"/>
                  <a:buNone/>
                </a:pPr>
                <a:r>
                  <a:rPr lang="en-GB" sz="2200" dirty="0">
                    <a:latin typeface="Consolas"/>
                    <a:cs typeface="Consolas"/>
                  </a:rPr>
                  <a:t>function Maximo(array A, size n)</a:t>
                </a:r>
                <a:endParaRPr lang="en-GB" sz="2200" dirty="0">
                  <a:latin typeface="Consolas"/>
                  <a:cs typeface="Consolas"/>
                  <a:sym typeface="Wingdings"/>
                </a:endParaRPr>
              </a:p>
              <a:p>
                <a:pPr marL="36900" indent="0">
                  <a:buFont typeface="Arial" panose="020B0604020202020204" pitchFamily="34" charset="0"/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max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←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false</a:t>
                </a:r>
              </a:p>
              <a:p>
                <a:pPr marL="36900" indent="0">
                  <a:buFont typeface="Arial" panose="020B0604020202020204" pitchFamily="34" charset="0"/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for 0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≤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</a:t>
                </a:r>
                <a:r>
                  <a:rPr lang="en-GB" sz="2200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&lt;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n</a:t>
                </a:r>
              </a:p>
              <a:p>
                <a:pPr marL="36900" indent="0">
                  <a:buFont typeface="Arial" panose="020B0604020202020204" pitchFamily="34" charset="0"/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    max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←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true</a:t>
                </a:r>
              </a:p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    for 0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≤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j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&lt;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n</a:t>
                </a:r>
              </a:p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       if A[j] &gt; A[</a:t>
                </a:r>
                <a:r>
                  <a:rPr lang="en-GB" sz="2200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]</a:t>
                </a:r>
              </a:p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           max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/>
                        <a:sym typeface="Wingdings"/>
                      </a:rPr>
                      <m:t>←</m:t>
                    </m:r>
                  </m:oMath>
                </a14:m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false</a:t>
                </a:r>
              </a:p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           break</a:t>
                </a:r>
              </a:p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    if max</a:t>
                </a:r>
              </a:p>
              <a:p>
                <a:pPr marL="36900" indent="0">
                  <a:buNone/>
                </a:pP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          return A[</a:t>
                </a:r>
                <a:r>
                  <a:rPr lang="en-GB" sz="2200" dirty="0" err="1">
                    <a:latin typeface="Consolas"/>
                    <a:cs typeface="Consolas"/>
                    <a:sym typeface="Wingdings"/>
                  </a:rPr>
                  <a:t>i</a:t>
                </a:r>
                <a:r>
                  <a:rPr lang="en-GB" sz="2200" dirty="0">
                    <a:latin typeface="Consolas"/>
                    <a:cs typeface="Consolas"/>
                    <a:sym typeface="Wingdings"/>
                  </a:rPr>
                  <a:t>]</a:t>
                </a:r>
              </a:p>
            </p:txBody>
          </p:sp>
        </mc:Choice>
        <mc:Fallback xmlns="">
          <p:sp>
            <p:nvSpPr>
              <p:cNvPr id="11" name="Marcador de contenido 2">
                <a:extLst>
                  <a:ext uri="{FF2B5EF4-FFF2-40B4-BE49-F238E27FC236}">
                    <a16:creationId xmlns:a16="http://schemas.microsoft.com/office/drawing/2014/main" id="{2BB36D7E-A323-E703-9B76-7B753B22F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941" y="1664104"/>
                <a:ext cx="6187402" cy="3932562"/>
              </a:xfrm>
              <a:prstGeom prst="rect">
                <a:avLst/>
              </a:prstGeom>
              <a:blipFill>
                <a:blip r:embed="rId5"/>
                <a:stretch>
                  <a:fillRect l="-410" t="-258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D2FC2E-3FBA-9727-F66D-7177D6CEC8B5}"/>
                  </a:ext>
                </a:extLst>
              </p:cNvPr>
              <p:cNvSpPr txBox="1"/>
              <p:nvPr/>
            </p:nvSpPr>
            <p:spPr>
              <a:xfrm>
                <a:off x="7177495" y="5596666"/>
                <a:ext cx="3653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sz="2400" dirty="0">
                    <a:solidFill>
                      <a:schemeClr val="bg1">
                        <a:lumMod val="65000"/>
                      </a:schemeClr>
                    </a:solidFill>
                  </a:rPr>
                  <a:t>Complejidad tiempo: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L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D2FC2E-3FBA-9727-F66D-7177D6CEC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495" y="5596666"/>
                <a:ext cx="3653949" cy="461665"/>
              </a:xfrm>
              <a:prstGeom prst="rect">
                <a:avLst/>
              </a:prstGeom>
              <a:blipFill>
                <a:blip r:embed="rId6"/>
                <a:stretch>
                  <a:fillRect l="-2422" t="-7895" r="-346" b="-28947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3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CC81F-4A82-481A-8F81-ECEB4F25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Reflexión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CC47D8F-3AEC-4639-96D6-623A9BF3F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Invierta tiempo en un mejor algoritmo antes que en un mejor computador</a:t>
                </a:r>
              </a:p>
              <a:p>
                <a:r>
                  <a:rPr lang="es-CL" dirty="0"/>
                  <a:t>Instancias de problemas grandes pueden resolverse usualmente sólo con algoritmos de complejidad tiempo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r>
                  <a:rPr lang="es-CL" dirty="0"/>
                  <a:t>Complejidades cuadráticas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no presentan “tantos” problemas para instancias medianas o pequeñas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CC47D8F-3AEC-4639-96D6-623A9BF3F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FBB80C-E5AA-4A68-B23B-340F28CB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3586F7-5F91-4434-91C2-3B370414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7456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A53E3A7-D858-4185-9478-FB6B86E3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Notación asintótica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texto 6">
                <a:extLst>
                  <a:ext uri="{FF2B5EF4-FFF2-40B4-BE49-F238E27FC236}">
                    <a16:creationId xmlns:a16="http://schemas.microsoft.com/office/drawing/2014/main" id="{BF51BBC4-AB08-4247-94DA-2771B691674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Big-O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7" name="Marcador de texto 6">
                <a:extLst>
                  <a:ext uri="{FF2B5EF4-FFF2-40B4-BE49-F238E27FC236}">
                    <a16:creationId xmlns:a16="http://schemas.microsoft.com/office/drawing/2014/main" id="{BF51BBC4-AB08-4247-94DA-2771B6916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1" t="-504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B74CB0-7095-46C1-AD9B-273462A9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62A2F0-AF11-4935-B41D-1D1DE0BE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120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85032-CDAE-4FB4-8D10-E8FDD112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Medición de tiempo y espacio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5DE19-5D2F-425D-B202-95918970D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14" y="2248143"/>
            <a:ext cx="8322971" cy="3550751"/>
          </a:xfrm>
        </p:spPr>
        <p:txBody>
          <a:bodyPr>
            <a:normAutofit/>
          </a:bodyPr>
          <a:lstStyle/>
          <a:p>
            <a:endParaRPr lang="es-CL" sz="3600" dirty="0"/>
          </a:p>
          <a:p>
            <a:r>
              <a:rPr lang="es-CL" sz="3600" dirty="0"/>
              <a:t>Análisis empírico</a:t>
            </a:r>
          </a:p>
          <a:p>
            <a:endParaRPr lang="es-CL" sz="3600" dirty="0"/>
          </a:p>
          <a:p>
            <a:r>
              <a:rPr lang="es-CL" sz="3600" dirty="0"/>
              <a:t>Análisis teórico (lo que veremos hoy)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3A125E-2A2F-48A0-BED9-36771710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CCDEF9-D233-45A9-8D7E-909FC421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3615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28FA7A-CC35-4058-9066-39145F70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103A37-499D-4358-962F-03FA1432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30</a:t>
            </a:fld>
            <a:endParaRPr lang="es-CL"/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36B91CD0-C2BC-2E5E-B486-A743CFB73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4287"/>
            <a:ext cx="10515600" cy="343532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919640-CA46-96A1-86AD-3839B17F2064}"/>
              </a:ext>
            </a:extLst>
          </p:cNvPr>
          <p:cNvSpPr txBox="1"/>
          <p:nvPr/>
        </p:nvSpPr>
        <p:spPr>
          <a:xfrm>
            <a:off x="1796143" y="1097441"/>
            <a:ext cx="1503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/>
              <a:t>“crece igual”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FCC1F4-86ED-F630-6558-0F0D544E3B1C}"/>
                  </a:ext>
                </a:extLst>
              </p:cNvPr>
              <p:cNvSpPr txBox="1"/>
              <p:nvPr/>
            </p:nvSpPr>
            <p:spPr>
              <a:xfrm>
                <a:off x="2287014" y="169586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CL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FCC1F4-86ED-F630-6558-0F0D544E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014" y="1695864"/>
                <a:ext cx="45397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8F88D23-D680-CFB5-931B-1E6481DFAF40}"/>
              </a:ext>
            </a:extLst>
          </p:cNvPr>
          <p:cNvSpPr txBox="1"/>
          <p:nvPr/>
        </p:nvSpPr>
        <p:spPr>
          <a:xfrm>
            <a:off x="4873197" y="1097441"/>
            <a:ext cx="2445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/>
              <a:t>“crece menor o igual”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783E7-5458-2738-0048-B32A6B2E3B3A}"/>
              </a:ext>
            </a:extLst>
          </p:cNvPr>
          <p:cNvSpPr txBox="1"/>
          <p:nvPr/>
        </p:nvSpPr>
        <p:spPr>
          <a:xfrm>
            <a:off x="8610600" y="1097441"/>
            <a:ext cx="2413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/>
              <a:t>“crece mayor o igual”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6D5EA5-7A34-4A43-FC09-FB805943B920}"/>
                  </a:ext>
                </a:extLst>
              </p:cNvPr>
              <p:cNvSpPr txBox="1"/>
              <p:nvPr/>
            </p:nvSpPr>
            <p:spPr>
              <a:xfrm>
                <a:off x="5869015" y="157911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CL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6D5EA5-7A34-4A43-FC09-FB805943B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15" y="1579118"/>
                <a:ext cx="46948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7A31A3-4CC1-E9C7-E254-110BCDF4B9D6}"/>
                  </a:ext>
                </a:extLst>
              </p:cNvPr>
              <p:cNvSpPr txBox="1"/>
              <p:nvPr/>
            </p:nvSpPr>
            <p:spPr>
              <a:xfrm>
                <a:off x="9582757" y="1579118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CL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7A31A3-4CC1-E9C7-E254-110BCDF4B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757" y="1579118"/>
                <a:ext cx="4619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171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5">
                <a:extLst>
                  <a:ext uri="{FF2B5EF4-FFF2-40B4-BE49-F238E27FC236}">
                    <a16:creationId xmlns:a16="http://schemas.microsoft.com/office/drawing/2014/main" id="{8503E467-6D39-40E3-AA80-9258A71B8E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90196" y="457200"/>
                <a:ext cx="3932237" cy="16002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s-CL" sz="6600" dirty="0"/>
              </a:p>
            </p:txBody>
          </p:sp>
        </mc:Choice>
        <mc:Fallback xmlns="">
          <p:sp>
            <p:nvSpPr>
              <p:cNvPr id="6" name="Título 5">
                <a:extLst>
                  <a:ext uri="{FF2B5EF4-FFF2-40B4-BE49-F238E27FC236}">
                    <a16:creationId xmlns:a16="http://schemas.microsoft.com/office/drawing/2014/main" id="{8503E467-6D39-40E3-AA80-9258A71B8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90196" y="457200"/>
                <a:ext cx="3932237" cy="1600200"/>
              </a:xfrm>
              <a:blipFill>
                <a:blip r:embed="rId3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7">
                <a:extLst>
                  <a:ext uri="{FF2B5EF4-FFF2-40B4-BE49-F238E27FC236}">
                    <a16:creationId xmlns:a16="http://schemas.microsoft.com/office/drawing/2014/main" id="{E947DA6B-2B20-4F10-AC1C-5A4E20BD452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16630" y="2472531"/>
                <a:ext cx="5898470" cy="3468688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000" dirty="0"/>
                  <a:t> 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s-CL" sz="2000" dirty="0"/>
                  <a:t> si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000" dirty="0"/>
                  <a:t> “crece igual” que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000" dirty="0"/>
              </a:p>
              <a:p>
                <a:pPr algn="l"/>
                <a:r>
                  <a:rPr lang="es-CL" sz="2000" dirty="0"/>
                  <a:t>Formalmente, si existen constantes positivas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CL" sz="2000" baseline="-25000" dirty="0"/>
                  <a:t>1</a:t>
                </a:r>
                <a:r>
                  <a:rPr lang="es-CL" sz="2000" dirty="0"/>
                  <a:t>,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CL" sz="2000" baseline="-25000" dirty="0"/>
                  <a:t>2</a:t>
                </a:r>
                <a:r>
                  <a:rPr lang="es-CL" sz="2000" dirty="0"/>
                  <a:t> 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000" baseline="-25000" dirty="0"/>
                  <a:t>0</a:t>
                </a:r>
                <a:r>
                  <a:rPr lang="es-CL" sz="2000" dirty="0"/>
                  <a:t> tal que:</a:t>
                </a:r>
              </a:p>
              <a:p>
                <a:pPr algn="l"/>
                <a:endParaRPr lang="es-CL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CL" sz="2000" dirty="0"/>
              </a:p>
              <a:p>
                <a:endParaRPr lang="es-CL" sz="2000" dirty="0"/>
              </a:p>
              <a:p>
                <a:r>
                  <a:rPr lang="es-CL" sz="2000" dirty="0"/>
                  <a:t>para todo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8" name="Marcador de texto 7">
                <a:extLst>
                  <a:ext uri="{FF2B5EF4-FFF2-40B4-BE49-F238E27FC236}">
                    <a16:creationId xmlns:a16="http://schemas.microsoft.com/office/drawing/2014/main" id="{E947DA6B-2B20-4F10-AC1C-5A4E20BD4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16630" y="2472531"/>
                <a:ext cx="5898470" cy="3468688"/>
              </a:xfrm>
              <a:blipFill>
                <a:blip r:embed="rId4"/>
                <a:stretch>
                  <a:fillRect l="-1073" t="-181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A858B4-6B0D-4605-95B4-2C932D90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976F09-4FAD-405B-B4AD-D6FF84D0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31</a:t>
            </a:fld>
            <a:endParaRPr lang="es-CL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08913B8-DD29-E348-1AE2-71F05831E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04" y="1744436"/>
            <a:ext cx="3708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37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503E467-6D39-40E3-AA80-9258A71B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63" y="457200"/>
            <a:ext cx="2038804" cy="1600200"/>
          </a:xfrm>
        </p:spPr>
        <p:txBody>
          <a:bodyPr>
            <a:normAutofit/>
          </a:bodyPr>
          <a:lstStyle/>
          <a:p>
            <a:r>
              <a:rPr lang="es-CL" sz="6600" dirty="0"/>
              <a:t>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7">
                <a:extLst>
                  <a:ext uri="{FF2B5EF4-FFF2-40B4-BE49-F238E27FC236}">
                    <a16:creationId xmlns:a16="http://schemas.microsoft.com/office/drawing/2014/main" id="{E947DA6B-2B20-4F10-AC1C-5A4E20BD452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16630" y="2472531"/>
                <a:ext cx="6192384" cy="3468688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000" dirty="0"/>
                  <a:t> es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s-CL" sz="2000" dirty="0"/>
                  <a:t> si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000" dirty="0"/>
                  <a:t> “crece menor o igual” que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000" dirty="0"/>
              </a:p>
              <a:p>
                <a:pPr algn="l"/>
                <a:r>
                  <a:rPr lang="es-CL" sz="2000" dirty="0"/>
                  <a:t>Formalmente, si existen constantes positivas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CL" sz="2000" dirty="0"/>
                  <a:t> 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000" baseline="-25000" dirty="0"/>
                  <a:t>0</a:t>
                </a:r>
                <a:r>
                  <a:rPr lang="es-CL" sz="2000" dirty="0"/>
                  <a:t> tal que:</a:t>
                </a:r>
              </a:p>
              <a:p>
                <a:pPr algn="l"/>
                <a:endParaRPr lang="es-CL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CL" sz="2000" dirty="0"/>
              </a:p>
              <a:p>
                <a:endParaRPr lang="es-CL" sz="2000" dirty="0"/>
              </a:p>
              <a:p>
                <a:r>
                  <a:rPr lang="es-CL" sz="2000" dirty="0"/>
                  <a:t>para todo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8" name="Marcador de texto 7">
                <a:extLst>
                  <a:ext uri="{FF2B5EF4-FFF2-40B4-BE49-F238E27FC236}">
                    <a16:creationId xmlns:a16="http://schemas.microsoft.com/office/drawing/2014/main" id="{E947DA6B-2B20-4F10-AC1C-5A4E20BD4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16630" y="2472531"/>
                <a:ext cx="6192384" cy="3468688"/>
              </a:xfrm>
              <a:blipFill>
                <a:blip r:embed="rId3"/>
                <a:stretch>
                  <a:fillRect l="-1022" t="-181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A858B4-6B0D-4605-95B4-2C932D90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976F09-4FAD-405B-B4AD-D6FF84D0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32</a:t>
            </a:fld>
            <a:endParaRPr lang="es-CL"/>
          </a:p>
        </p:txBody>
      </p:sp>
      <p:pic>
        <p:nvPicPr>
          <p:cNvPr id="3" name="Picture 2" descr="Chart, diagram, line chart&#10;&#10;Description automatically generated">
            <a:extLst>
              <a:ext uri="{FF2B5EF4-FFF2-40B4-BE49-F238E27FC236}">
                <a16:creationId xmlns:a16="http://schemas.microsoft.com/office/drawing/2014/main" id="{864E09CD-94EE-EADF-E914-5E896F290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1814285"/>
            <a:ext cx="36322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34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5">
                <a:extLst>
                  <a:ext uri="{FF2B5EF4-FFF2-40B4-BE49-F238E27FC236}">
                    <a16:creationId xmlns:a16="http://schemas.microsoft.com/office/drawing/2014/main" id="{8503E467-6D39-40E3-AA80-9258A71B8E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90196" y="457200"/>
                <a:ext cx="3932237" cy="16002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CL" sz="6600" dirty="0"/>
              </a:p>
            </p:txBody>
          </p:sp>
        </mc:Choice>
        <mc:Fallback xmlns="">
          <p:sp>
            <p:nvSpPr>
              <p:cNvPr id="6" name="Título 5">
                <a:extLst>
                  <a:ext uri="{FF2B5EF4-FFF2-40B4-BE49-F238E27FC236}">
                    <a16:creationId xmlns:a16="http://schemas.microsoft.com/office/drawing/2014/main" id="{8503E467-6D39-40E3-AA80-9258A71B8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90196" y="457200"/>
                <a:ext cx="3932237" cy="1600200"/>
              </a:xfrm>
              <a:blipFill>
                <a:blip r:embed="rId3"/>
                <a:stretch>
                  <a:fillRect b="-787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7">
                <a:extLst>
                  <a:ext uri="{FF2B5EF4-FFF2-40B4-BE49-F238E27FC236}">
                    <a16:creationId xmlns:a16="http://schemas.microsoft.com/office/drawing/2014/main" id="{E947DA6B-2B20-4F10-AC1C-5A4E20BD452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16629" y="2472531"/>
                <a:ext cx="6029099" cy="3468688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000" dirty="0"/>
                  <a:t> 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s-CL" sz="2000" dirty="0"/>
                  <a:t> si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000" dirty="0"/>
                  <a:t> “crece mayor o igual” que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000" dirty="0"/>
              </a:p>
              <a:p>
                <a:pPr algn="l"/>
                <a:r>
                  <a:rPr lang="es-CL" sz="2000" dirty="0"/>
                  <a:t>Formalmente, si existen constantes positivas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sz="2000" dirty="0"/>
                  <a:t>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000" baseline="-25000" dirty="0"/>
                  <a:t>0</a:t>
                </a:r>
                <a:r>
                  <a:rPr lang="es-CL" sz="2000" dirty="0"/>
                  <a:t> tal que:</a:t>
                </a:r>
              </a:p>
              <a:p>
                <a:pPr algn="l"/>
                <a:endParaRPr lang="es-CL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CL" sz="2000" dirty="0"/>
              </a:p>
              <a:p>
                <a:endParaRPr lang="es-CL" sz="2000" dirty="0"/>
              </a:p>
              <a:p>
                <a:r>
                  <a:rPr lang="es-CL" sz="2000" dirty="0"/>
                  <a:t>para todo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8" name="Marcador de texto 7">
                <a:extLst>
                  <a:ext uri="{FF2B5EF4-FFF2-40B4-BE49-F238E27FC236}">
                    <a16:creationId xmlns:a16="http://schemas.microsoft.com/office/drawing/2014/main" id="{E947DA6B-2B20-4F10-AC1C-5A4E20BD4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16629" y="2472531"/>
                <a:ext cx="6029099" cy="3468688"/>
              </a:xfrm>
              <a:blipFill>
                <a:blip r:embed="rId4"/>
                <a:stretch>
                  <a:fillRect l="-1050" t="-181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A858B4-6B0D-4605-95B4-2C932D90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976F09-4FAD-405B-B4AD-D6FF84D0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33</a:t>
            </a:fld>
            <a:endParaRPr lang="es-CL"/>
          </a:p>
        </p:txBody>
      </p:sp>
      <p:pic>
        <p:nvPicPr>
          <p:cNvPr id="3" name="Picture 2" descr="Chart, diagram, line chart&#10;&#10;Description automatically generated">
            <a:extLst>
              <a:ext uri="{FF2B5EF4-FFF2-40B4-BE49-F238E27FC236}">
                <a16:creationId xmlns:a16="http://schemas.microsoft.com/office/drawing/2014/main" id="{21AFB4EA-6FEF-C770-CE28-91EF42DAE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04" y="1738993"/>
            <a:ext cx="3492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98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DC0-20E5-4956-893E-8A45CE28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Más ejercicios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1F033-D6C8-457E-AEBF-9629A16D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BBB49A-CF83-4583-8F2F-401A7BB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34</a:t>
            </a:fld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80475A6A-ABF6-AD5A-A748-792326A40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s-CL" dirty="0"/>
                  <a:t>La función n log n es:</a:t>
                </a:r>
              </a:p>
              <a:p>
                <a:pPr marL="450000" lvl="1" indent="0">
                  <a:buNone/>
                </a:pPr>
                <a:r>
                  <a:rPr lang="es-CL" dirty="0"/>
                  <a:t>a)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CL" dirty="0"/>
                  <a:t>(n</a:t>
                </a:r>
                <a:r>
                  <a:rPr lang="es-CL" baseline="30000" dirty="0"/>
                  <a:t>2</a:t>
                </a:r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CL" dirty="0"/>
                  <a:t>b) O(n</a:t>
                </a:r>
                <a:r>
                  <a:rPr lang="es-CL" baseline="30000" dirty="0"/>
                  <a:t>2</a:t>
                </a:r>
                <a:r>
                  <a:rPr lang="es-CL" dirty="0"/>
                  <a:t>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CL" dirty="0"/>
                  <a:t>(n)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CL" dirty="0"/>
                  <a:t>(log n)</a:t>
                </a:r>
              </a:p>
              <a:p>
                <a:pPr marL="450000" lvl="1" indent="0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e)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(1)</a:t>
                </a:r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  <a:p>
                <a:pPr marL="450000" lvl="1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80475A6A-ABF6-AD5A-A748-792326A40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119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DC0-20E5-4956-893E-8A45CE28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Más ejercicios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1F033-D6C8-457E-AEBF-9629A16D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BBB49A-CF83-4583-8F2F-401A7BB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35</a:t>
            </a:fld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9930BCD4-49EF-6BD3-9AB2-A4D21ED61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5" y="1732449"/>
                <a:ext cx="10353762" cy="40587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CL" dirty="0"/>
                  <a:t>La función n</a:t>
                </a:r>
                <a:r>
                  <a:rPr lang="es-CL" baseline="30000" dirty="0"/>
                  <a:t>1.5</a:t>
                </a:r>
                <a:r>
                  <a:rPr lang="es-CL" dirty="0"/>
                  <a:t> es:</a:t>
                </a:r>
              </a:p>
              <a:p>
                <a:pPr marL="450000" lvl="1" indent="0">
                  <a:buFont typeface="Arial" panose="020B0604020202020204" pitchFamily="34" charset="0"/>
                  <a:buNone/>
                </a:pPr>
                <a:r>
                  <a:rPr lang="es-CL" dirty="0"/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CL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rad>
                  </m:oMath>
                </a14:m>
                <a:r>
                  <a:rPr lang="es-CL" dirty="0"/>
                  <a:t>)</a:t>
                </a:r>
              </a:p>
              <a:p>
                <a:pPr marL="450000" lvl="1" indent="0">
                  <a:buFont typeface="Arial" panose="020B0604020202020204" pitchFamily="34" charset="0"/>
                  <a:buNone/>
                </a:pPr>
                <a:r>
                  <a:rPr lang="es-CL" dirty="0"/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CL" dirty="0"/>
                  <a:t>(n</a:t>
                </a:r>
                <a:r>
                  <a:rPr lang="es-CL" baseline="30000" dirty="0"/>
                  <a:t>2</a:t>
                </a:r>
                <a:r>
                  <a:rPr lang="es-CL" dirty="0"/>
                  <a:t>)</a:t>
                </a:r>
              </a:p>
              <a:p>
                <a:pPr marL="450000" lvl="1" indent="0">
                  <a:buFont typeface="Arial" panose="020B0604020202020204" pitchFamily="34" charset="0"/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CL" dirty="0"/>
                  <a:t>(n)</a:t>
                </a:r>
              </a:p>
              <a:p>
                <a:pPr marL="450000" lvl="1" indent="0">
                  <a:buFont typeface="Arial" panose="020B0604020202020204" pitchFamily="34" charset="0"/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CL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L" dirty="0"/>
                  <a:t>)</a:t>
                </a:r>
              </a:p>
              <a:p>
                <a:pPr marL="450000" lvl="1" indent="0">
                  <a:buFont typeface="Arial" panose="020B0604020202020204" pitchFamily="34" charset="0"/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e) O</a:t>
                </a:r>
                <a:r>
                  <a:rPr lang="es-CL" dirty="0"/>
                  <a:t>(1)</a:t>
                </a:r>
              </a:p>
              <a:p>
                <a:pPr marL="450000" lvl="1" indent="0">
                  <a:buFont typeface="Arial" panose="020B0604020202020204" pitchFamily="34" charset="0"/>
                  <a:buNone/>
                </a:pPr>
                <a:endParaRPr lang="es-CL" dirty="0"/>
              </a:p>
              <a:p>
                <a:pPr marL="450000" lvl="1" indent="0">
                  <a:buFont typeface="Arial" panose="020B0604020202020204" pitchFamily="34" charset="0"/>
                  <a:buNone/>
                </a:pPr>
                <a:endParaRPr lang="es-CL" dirty="0"/>
              </a:p>
              <a:p>
                <a:pPr marL="450000" lvl="1" indent="0">
                  <a:buFont typeface="Arial" panose="020B0604020202020204" pitchFamily="34" charset="0"/>
                  <a:buNone/>
                </a:pPr>
                <a:endParaRPr lang="es-CL" dirty="0"/>
              </a:p>
              <a:p>
                <a:pPr marL="450000" lvl="1" indent="0">
                  <a:buFont typeface="Arial" panose="020B0604020202020204" pitchFamily="34" charset="0"/>
                  <a:buNone/>
                </a:pPr>
                <a:endParaRPr lang="es-CL" dirty="0"/>
              </a:p>
              <a:p>
                <a:pPr marL="450000" lvl="1" indent="0">
                  <a:buFont typeface="Arial" panose="020B0604020202020204" pitchFamily="34" charset="0"/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9930BCD4-49EF-6BD3-9AB2-A4D21ED6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732449"/>
                <a:ext cx="10353762" cy="4058751"/>
              </a:xfrm>
              <a:prstGeom prst="rect">
                <a:avLst/>
              </a:prstGeom>
              <a:blipFill>
                <a:blip r:embed="rId3"/>
                <a:stretch>
                  <a:fillRect l="-1103" t="-249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167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DC0-20E5-4956-893E-8A45CE28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Observaciones finales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1F033-D6C8-457E-AEBF-9629A16D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BBB49A-CF83-4583-8F2F-401A7BB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36</a:t>
            </a:fld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FF1F88-B9CE-C6CB-030D-F96A0FFEC6C4}"/>
                  </a:ext>
                </a:extLst>
              </p:cNvPr>
              <p:cNvSpPr txBox="1"/>
              <p:nvPr/>
            </p:nvSpPr>
            <p:spPr>
              <a:xfrm>
                <a:off x="674914" y="2637178"/>
                <a:ext cx="11291424" cy="2772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L" sz="2400" dirty="0"/>
                  <a:t>Cuando se conoce bien la complejidad (tiempo o espacio) hablamos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br>
                  <a:rPr lang="es-ES" sz="2400" dirty="0"/>
                </a:br>
                <a:r>
                  <a:rPr lang="es-ES" sz="2400" dirty="0"/>
                  <a:t>(ya que conocemos el crecimiento exacto)</a:t>
                </a:r>
              </a:p>
              <a:p>
                <a:endParaRPr lang="es-E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400" dirty="0"/>
                  <a:t>Cuando sólo tenemos una cota superior de nuestra complejidad hablamos de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br>
                  <a:rPr lang="es-ES" sz="2400" dirty="0"/>
                </a:br>
                <a:r>
                  <a:rPr lang="es-ES" sz="2400" dirty="0"/>
                  <a:t>(sólo sabemos que el crecimiento de la complejidad es menor o igual que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ES" sz="2400" dirty="0"/>
                  <a:t>)</a:t>
                </a:r>
                <a:endParaRPr lang="en-CL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L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FF1F88-B9CE-C6CB-030D-F96A0FFEC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2637178"/>
                <a:ext cx="11291424" cy="2772682"/>
              </a:xfrm>
              <a:prstGeom prst="rect">
                <a:avLst/>
              </a:prstGeom>
              <a:blipFill>
                <a:blip r:embed="rId3"/>
                <a:stretch>
                  <a:fillRect l="-787" t="-457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19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225C4-6719-4EF2-9F9D-A38A06D8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empírico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CB0CA-86D1-4821-B3B5-401C0006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Ventajas:</a:t>
            </a:r>
          </a:p>
          <a:p>
            <a:pPr lvl="1"/>
            <a:r>
              <a:rPr lang="es-CL" dirty="0"/>
              <a:t>Obtenemos el resultado real!</a:t>
            </a:r>
          </a:p>
          <a:p>
            <a:pPr lvl="1"/>
            <a:r>
              <a:rPr lang="es-CL" dirty="0"/>
              <a:t>No se necesitan modelos, simplificaciones ni cálculos</a:t>
            </a:r>
          </a:p>
          <a:p>
            <a:r>
              <a:rPr lang="es-CL" dirty="0">
                <a:solidFill>
                  <a:srgbClr val="C00000"/>
                </a:solidFill>
              </a:rPr>
              <a:t>Desventajas:</a:t>
            </a:r>
          </a:p>
          <a:p>
            <a:pPr lvl="1"/>
            <a:r>
              <a:rPr lang="es-CL" dirty="0"/>
              <a:t>Resultados dependen de la máquina</a:t>
            </a:r>
          </a:p>
          <a:p>
            <a:pPr lvl="1"/>
            <a:r>
              <a:rPr lang="es-CL" dirty="0"/>
              <a:t>Cuidado con sistemas operativos multitask</a:t>
            </a:r>
          </a:p>
          <a:p>
            <a:pPr lvl="1"/>
            <a:r>
              <a:rPr lang="es-CL" dirty="0"/>
              <a:t>Se debe implementar el algoritmo!</a:t>
            </a:r>
          </a:p>
          <a:p>
            <a:pPr lvl="1"/>
            <a:r>
              <a:rPr lang="es-CL" dirty="0"/>
              <a:t>Se debe ejecutar el algoritmo para distintas entradas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A42B2-8F51-4E00-9B48-6E8BB326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AD064A-B256-4025-A94D-D90B07A0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94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225C4-6719-4EF2-9F9D-A38A06D8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CB0CA-86D1-4821-B3B5-401C0006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Ventajas:</a:t>
            </a:r>
          </a:p>
          <a:p>
            <a:pPr lvl="1"/>
            <a:r>
              <a:rPr lang="es-CL" dirty="0"/>
              <a:t>Resultados universales (dependiendo de los supuestos)</a:t>
            </a:r>
          </a:p>
          <a:p>
            <a:pPr lvl="1"/>
            <a:r>
              <a:rPr lang="es-CL" dirty="0"/>
              <a:t>No se necesita implementar el algoritmo 🙂</a:t>
            </a:r>
          </a:p>
          <a:p>
            <a:r>
              <a:rPr lang="es-CL" dirty="0">
                <a:solidFill>
                  <a:srgbClr val="C00000"/>
                </a:solidFill>
              </a:rPr>
              <a:t>Desventajas:</a:t>
            </a:r>
          </a:p>
          <a:p>
            <a:pPr lvl="1"/>
            <a:r>
              <a:rPr lang="es-CL" dirty="0"/>
              <a:t>Se necesita un modelo computacional (supuestos)</a:t>
            </a:r>
          </a:p>
          <a:p>
            <a:pPr lvl="1"/>
            <a:r>
              <a:rPr lang="es-CL" dirty="0"/>
              <a:t>Es una estimación!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A42B2-8F51-4E00-9B48-6E8BB326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AD064A-B256-4025-A94D-D90B07A0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27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180ED60-D2F8-4A7F-9B1F-A46A7EE2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modelo RAM (tiempo)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EE8DD4E-835D-465B-A5C1-6212FFA9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s-CL" dirty="0"/>
              <a:t>Un solo procesador </a:t>
            </a:r>
            <a:br>
              <a:rPr lang="es-CL" dirty="0"/>
            </a:br>
            <a:r>
              <a:rPr lang="es-CL" dirty="0"/>
              <a:t>(instrucciones ejecutadas de manera secuencial)</a:t>
            </a:r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Cada operación </a:t>
            </a:r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simple</a:t>
            </a:r>
            <a:r>
              <a:rPr lang="es-CL" dirty="0"/>
              <a:t> ocupa una unidad de tiempo</a:t>
            </a:r>
          </a:p>
          <a:p>
            <a:pPr marL="871200" lvl="1" indent="-457200"/>
            <a:r>
              <a:rPr lang="es-CL" dirty="0"/>
              <a:t>Operaciones numéricas (+,-,*,/,%)</a:t>
            </a:r>
          </a:p>
          <a:p>
            <a:pPr marL="871200" lvl="1" indent="-457200"/>
            <a:r>
              <a:rPr lang="es-CL" dirty="0"/>
              <a:t>Accesos a memoria (por ejemplo, x=2)</a:t>
            </a:r>
          </a:p>
          <a:p>
            <a:pPr marL="871200" lvl="1" indent="-457200"/>
            <a:r>
              <a:rPr lang="es-CL" dirty="0"/>
              <a:t>Control (comparaciones en </a:t>
            </a:r>
            <a:r>
              <a:rPr lang="es-CL" dirty="0" err="1"/>
              <a:t>if-else</a:t>
            </a:r>
            <a:r>
              <a:rPr lang="es-CL" dirty="0"/>
              <a:t> o </a:t>
            </a:r>
            <a:r>
              <a:rPr lang="es-CL" dirty="0" err="1"/>
              <a:t>while</a:t>
            </a:r>
            <a:r>
              <a:rPr lang="es-CL" dirty="0"/>
              <a:t>, llamada a función, </a:t>
            </a:r>
            <a:r>
              <a:rPr lang="es-CL" dirty="0" err="1"/>
              <a:t>return</a:t>
            </a:r>
            <a:r>
              <a:rPr lang="es-CL" dirty="0"/>
              <a:t>)</a:t>
            </a:r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Un programa consta de muchas operaciones simples </a:t>
            </a:r>
            <a:br>
              <a:rPr lang="es-CL" dirty="0"/>
            </a:br>
            <a:r>
              <a:rPr lang="es-CL" dirty="0"/>
              <a:t>(por ejemplo, iteraciones </a:t>
            </a:r>
            <a:r>
              <a:rPr lang="es-CL" dirty="0" err="1"/>
              <a:t>while</a:t>
            </a:r>
            <a:r>
              <a:rPr lang="es-CL" dirty="0"/>
              <a:t>, ejecución de funciones, </a:t>
            </a:r>
            <a:r>
              <a:rPr lang="es-CL" dirty="0" err="1"/>
              <a:t>etc</a:t>
            </a:r>
            <a:r>
              <a:rPr lang="es-CL" dirty="0"/>
              <a:t>…)</a:t>
            </a:r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La memoria es ilimitada. No hay jerarquía de memoria.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4546A6-4EAA-4EA9-8080-C39FDE5D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79ADCB-DFF3-4231-A014-F4177966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7053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97755-0808-4A55-9FC4-53172DE9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RAM (tiempo)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2AB95CC-8270-44FA-8BB5-11694BCC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1113" y="2089400"/>
                <a:ext cx="3593887" cy="3317723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s-CL" sz="2800" dirty="0"/>
                  <a:t>x </a:t>
                </a:r>
                <a:r>
                  <a:rPr lang="es-CL" dirty="0"/>
                  <a:t>= </a:t>
                </a:r>
                <a:r>
                  <a:rPr lang="es-CL" sz="2800" dirty="0"/>
                  <a:t>2</a:t>
                </a:r>
              </a:p>
              <a:p>
                <a:pPr marL="36900" indent="0">
                  <a:buNone/>
                </a:pPr>
                <a:r>
                  <a:rPr lang="es-CL" sz="2800" dirty="0"/>
                  <a:t>i = 1</a:t>
                </a:r>
              </a:p>
              <a:p>
                <a:pPr marL="36900" indent="0">
                  <a:buNone/>
                </a:pPr>
                <a:r>
                  <a:rPr lang="es-CL" dirty="0" err="1"/>
                  <a:t>w</a:t>
                </a:r>
                <a:r>
                  <a:rPr lang="es-CL" sz="2800" dirty="0" err="1"/>
                  <a:t>hile</a:t>
                </a:r>
                <a:r>
                  <a:rPr lang="es-CL" sz="2800" dirty="0"/>
                  <a:t> (i </a:t>
                </a:r>
                <a14:m>
                  <m:oMath xmlns:m="http://schemas.openxmlformats.org/officeDocument/2006/math">
                    <m:r>
                      <a:rPr lang="es-CL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sz="2800" dirty="0"/>
                  <a:t>3)</a:t>
                </a:r>
              </a:p>
              <a:p>
                <a:pPr marL="36900" indent="0">
                  <a:buNone/>
                </a:pPr>
                <a:r>
                  <a:rPr lang="es-CL" sz="2800" dirty="0"/>
                  <a:t>	x = x + 1</a:t>
                </a:r>
              </a:p>
              <a:p>
                <a:pPr marL="36900" indent="0">
                  <a:buNone/>
                </a:pPr>
                <a:r>
                  <a:rPr lang="es-CL" sz="2800" dirty="0"/>
                  <a:t>	i = i + 2</a:t>
                </a:r>
              </a:p>
              <a:p>
                <a:pPr marL="36900" indent="0">
                  <a:buNone/>
                </a:pPr>
                <a:r>
                  <a:rPr lang="es-CL" sz="2800" dirty="0" err="1"/>
                  <a:t>return</a:t>
                </a:r>
                <a:r>
                  <a:rPr lang="es-CL" sz="2800" dirty="0"/>
                  <a:t> x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2AB95CC-8270-44FA-8BB5-11694BCC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1113" y="2089400"/>
                <a:ext cx="3593887" cy="3317723"/>
              </a:xfrm>
              <a:blipFill>
                <a:blip r:embed="rId3"/>
                <a:stretch>
                  <a:fillRect l="-2817" t="-305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9CA7DD-D023-4B72-95C8-AADD5679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C891E3-91C4-43A8-9C5A-98E813E7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7</a:t>
            </a:fld>
            <a:endParaRPr lang="es-C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D0B26-75B7-71BB-9C99-C804CF94E707}"/>
              </a:ext>
            </a:extLst>
          </p:cNvPr>
          <p:cNvSpPr txBox="1"/>
          <p:nvPr/>
        </p:nvSpPr>
        <p:spPr>
          <a:xfrm>
            <a:off x="5116286" y="20730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057F7-C16D-F225-06F7-D5F8540E0FC8}"/>
              </a:ext>
            </a:extLst>
          </p:cNvPr>
          <p:cNvSpPr txBox="1"/>
          <p:nvPr/>
        </p:nvSpPr>
        <p:spPr>
          <a:xfrm>
            <a:off x="5116286" y="25510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75EEF-7235-1639-E04C-2E2469383AE4}"/>
              </a:ext>
            </a:extLst>
          </p:cNvPr>
          <p:cNvSpPr txBox="1"/>
          <p:nvPr/>
        </p:nvSpPr>
        <p:spPr>
          <a:xfrm>
            <a:off x="5116582" y="3055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C36ED-A408-E863-4897-847F7A7290D5}"/>
              </a:ext>
            </a:extLst>
          </p:cNvPr>
          <p:cNvSpPr txBox="1"/>
          <p:nvPr/>
        </p:nvSpPr>
        <p:spPr>
          <a:xfrm>
            <a:off x="5116286" y="35981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D5218-C8F2-39FE-8F23-3F8EF72A4C41}"/>
              </a:ext>
            </a:extLst>
          </p:cNvPr>
          <p:cNvSpPr txBox="1"/>
          <p:nvPr/>
        </p:nvSpPr>
        <p:spPr>
          <a:xfrm>
            <a:off x="5116286" y="41380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1AA13-8B4E-9BA7-1E5E-19E0257BB9AC}"/>
              </a:ext>
            </a:extLst>
          </p:cNvPr>
          <p:cNvSpPr txBox="1"/>
          <p:nvPr/>
        </p:nvSpPr>
        <p:spPr>
          <a:xfrm>
            <a:off x="5116286" y="46453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33DEFC-779F-A3EC-70B5-D0C4AAD11082}"/>
              </a:ext>
            </a:extLst>
          </p:cNvPr>
          <p:cNvCxnSpPr>
            <a:cxnSpLocks/>
          </p:cNvCxnSpPr>
          <p:nvPr/>
        </p:nvCxnSpPr>
        <p:spPr>
          <a:xfrm flipH="1">
            <a:off x="3158836" y="2303903"/>
            <a:ext cx="18066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C5517E-3BDD-B94F-42B2-59B32AC39B1A}"/>
              </a:ext>
            </a:extLst>
          </p:cNvPr>
          <p:cNvCxnSpPr>
            <a:cxnSpLocks/>
          </p:cNvCxnSpPr>
          <p:nvPr/>
        </p:nvCxnSpPr>
        <p:spPr>
          <a:xfrm flipH="1">
            <a:off x="3158836" y="2794258"/>
            <a:ext cx="18066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0CC426-7C79-FFA3-4E7A-71CA18AC9A0E}"/>
              </a:ext>
            </a:extLst>
          </p:cNvPr>
          <p:cNvCxnSpPr>
            <a:cxnSpLocks/>
          </p:cNvCxnSpPr>
          <p:nvPr/>
        </p:nvCxnSpPr>
        <p:spPr>
          <a:xfrm flipH="1">
            <a:off x="4062148" y="3285851"/>
            <a:ext cx="90331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10F037-6DF3-0A7D-6F44-3449FC6E1F1E}"/>
              </a:ext>
            </a:extLst>
          </p:cNvPr>
          <p:cNvCxnSpPr>
            <a:cxnSpLocks/>
          </p:cNvCxnSpPr>
          <p:nvPr/>
        </p:nvCxnSpPr>
        <p:spPr>
          <a:xfrm flipH="1">
            <a:off x="4361404" y="3828941"/>
            <a:ext cx="60405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75D282-539D-C05D-5D0B-41128C1306F0}"/>
              </a:ext>
            </a:extLst>
          </p:cNvPr>
          <p:cNvCxnSpPr>
            <a:cxnSpLocks/>
          </p:cNvCxnSpPr>
          <p:nvPr/>
        </p:nvCxnSpPr>
        <p:spPr>
          <a:xfrm flipH="1">
            <a:off x="4361404" y="4368870"/>
            <a:ext cx="60405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9F2F71-FF7C-748E-FDD9-1AD9B71FF113}"/>
              </a:ext>
            </a:extLst>
          </p:cNvPr>
          <p:cNvCxnSpPr>
            <a:cxnSpLocks/>
          </p:cNvCxnSpPr>
          <p:nvPr/>
        </p:nvCxnSpPr>
        <p:spPr>
          <a:xfrm flipH="1">
            <a:off x="3491345" y="4876141"/>
            <a:ext cx="147411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A7A27E-9FB9-E010-91E7-E3E0CAC14F34}"/>
              </a:ext>
            </a:extLst>
          </p:cNvPr>
          <p:cNvSpPr txBox="1"/>
          <p:nvPr/>
        </p:nvSpPr>
        <p:spPr>
          <a:xfrm>
            <a:off x="6642254" y="3101185"/>
            <a:ext cx="4711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Hacemos 2 iteraciones en el 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>
                <a:solidFill>
                  <a:schemeClr val="accent6">
                    <a:lumMod val="75000"/>
                  </a:schemeClr>
                </a:solidFill>
              </a:rPr>
              <a:t>Tiempo total = 14</a:t>
            </a:r>
          </a:p>
        </p:txBody>
      </p:sp>
    </p:spTree>
    <p:extLst>
      <p:ext uri="{BB962C8B-B14F-4D97-AF65-F5344CB8AC3E}">
        <p14:creationId xmlns:p14="http://schemas.microsoft.com/office/powerpoint/2010/main" val="6646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180ED60-D2F8-4A7F-9B1F-A46A7EE2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modelo RAM (espacio)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FEE8DD4E-835D-465B-A5C1-6212FFA99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1080" y="1560056"/>
                <a:ext cx="10515600" cy="4351338"/>
              </a:xfrm>
            </p:spPr>
            <p:txBody>
              <a:bodyPr/>
              <a:lstStyle/>
              <a:p>
                <a:pPr marL="494100" indent="-457200">
                  <a:buFont typeface="+mj-lt"/>
                  <a:buAutoNum type="arabicPeriod"/>
                </a:pPr>
                <a:endParaRPr lang="es-CL" dirty="0"/>
              </a:p>
              <a:p>
                <a:pPr marL="494100" indent="-457200">
                  <a:buFont typeface="+mj-lt"/>
                  <a:buAutoNum type="arabicPeriod"/>
                </a:pPr>
                <a:endParaRPr lang="es-CL" dirty="0"/>
              </a:p>
              <a:p>
                <a:pPr marL="494100" indent="-457200">
                  <a:buFont typeface="+mj-lt"/>
                  <a:buAutoNum type="arabicPeriod"/>
                </a:pPr>
                <a:endParaRPr lang="es-CL" dirty="0"/>
              </a:p>
              <a:p>
                <a:pPr marL="494100" indent="-457200">
                  <a:buFont typeface="+mj-lt"/>
                  <a:buAutoNum type="arabicPeriod"/>
                </a:pPr>
                <a:r>
                  <a:rPr lang="es-CL" dirty="0"/>
                  <a:t>Cada variable ocupa una unidad de espacio </a:t>
                </a:r>
                <a:br>
                  <a:rPr lang="es-CL" dirty="0"/>
                </a:br>
                <a:r>
                  <a:rPr lang="es-CL" dirty="0"/>
                  <a:t>(asumiendo tipos simples como </a:t>
                </a:r>
                <a:r>
                  <a:rPr lang="es-CL" dirty="0" err="1"/>
                  <a:t>char</a:t>
                </a:r>
                <a:r>
                  <a:rPr lang="es-CL" dirty="0"/>
                  <a:t>, </a:t>
                </a:r>
                <a:r>
                  <a:rPr lang="es-CL" dirty="0" err="1"/>
                  <a:t>int</a:t>
                </a:r>
                <a:r>
                  <a:rPr lang="es-CL" dirty="0"/>
                  <a:t>, </a:t>
                </a:r>
                <a:r>
                  <a:rPr lang="es-CL" dirty="0" err="1"/>
                  <a:t>float</a:t>
                </a:r>
                <a:r>
                  <a:rPr lang="es-CL" dirty="0"/>
                  <a:t>, </a:t>
                </a:r>
                <a:r>
                  <a:rPr lang="es-CL" dirty="0" err="1"/>
                  <a:t>etc</a:t>
                </a:r>
                <a:r>
                  <a:rPr lang="es-CL" dirty="0"/>
                  <a:t>…). 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es-CL" dirty="0"/>
                  <a:t>Un arreglo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ocupa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espacios.</a:t>
                </a:r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FEE8DD4E-835D-465B-A5C1-6212FFA99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1080" y="1560056"/>
                <a:ext cx="10515600" cy="4351338"/>
              </a:xfrm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4546A6-4EAA-4EA9-8080-C39FDE5D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79ADCB-DFF3-4231-A014-F4177966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63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97755-0808-4A55-9FC4-53172DE9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RAM (Espacio)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2AB95CC-8270-44FA-8BB5-11694BCC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9802" y="2139870"/>
                <a:ext cx="2767958" cy="3363155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s-CL" sz="2800" dirty="0"/>
                  <a:t>x = 2</a:t>
                </a:r>
              </a:p>
              <a:p>
                <a:pPr marL="36900" indent="0">
                  <a:buNone/>
                </a:pPr>
                <a:r>
                  <a:rPr lang="es-CL" sz="2800" dirty="0"/>
                  <a:t>i = 1</a:t>
                </a:r>
              </a:p>
              <a:p>
                <a:pPr marL="36900" indent="0">
                  <a:buNone/>
                </a:pPr>
                <a:r>
                  <a:rPr lang="es-CL" dirty="0" err="1"/>
                  <a:t>w</a:t>
                </a:r>
                <a:r>
                  <a:rPr lang="es-CL" sz="2800" dirty="0" err="1"/>
                  <a:t>hile</a:t>
                </a:r>
                <a:r>
                  <a:rPr lang="es-CL" sz="2800" dirty="0"/>
                  <a:t> (i </a:t>
                </a:r>
                <a14:m>
                  <m:oMath xmlns:m="http://schemas.openxmlformats.org/officeDocument/2006/math">
                    <m:r>
                      <a:rPr lang="es-CL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CL" sz="2800" dirty="0"/>
                  <a:t> 3)</a:t>
                </a:r>
              </a:p>
              <a:p>
                <a:pPr marL="36900" indent="0">
                  <a:buNone/>
                </a:pPr>
                <a:r>
                  <a:rPr lang="es-CL" sz="2800" dirty="0"/>
                  <a:t>	x = x + 1</a:t>
                </a:r>
              </a:p>
              <a:p>
                <a:pPr marL="36900" indent="0">
                  <a:buNone/>
                </a:pPr>
                <a:r>
                  <a:rPr lang="es-CL" sz="2800" dirty="0"/>
                  <a:t>	i = i + 2</a:t>
                </a:r>
              </a:p>
              <a:p>
                <a:pPr marL="36900" indent="0">
                  <a:buNone/>
                </a:pPr>
                <a:r>
                  <a:rPr lang="es-CL" sz="2800" dirty="0" err="1"/>
                  <a:t>return</a:t>
                </a:r>
                <a:r>
                  <a:rPr lang="es-CL" sz="2800" dirty="0"/>
                  <a:t> x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2AB95CC-8270-44FA-8BB5-11694BCC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9802" y="2139870"/>
                <a:ext cx="2767958" cy="3363155"/>
              </a:xfrm>
              <a:blipFill>
                <a:blip r:embed="rId3"/>
                <a:stretch>
                  <a:fillRect l="-3196" t="-300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9CA7DD-D023-4B72-95C8-AADD5679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C891E3-91C4-43A8-9C5A-98E813E7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C89F-7A38-4145-BC81-667AE4514092}" type="slidenum">
              <a:rPr lang="es-CL" smtClean="0"/>
              <a:t>9</a:t>
            </a:fld>
            <a:endParaRPr lang="es-C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B7A40-0A15-C5A0-D91D-24FE1B648204}"/>
              </a:ext>
            </a:extLst>
          </p:cNvPr>
          <p:cNvSpPr txBox="1"/>
          <p:nvPr/>
        </p:nvSpPr>
        <p:spPr>
          <a:xfrm>
            <a:off x="6887442" y="3013501"/>
            <a:ext cx="3094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Dos variables tipo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Espacio total = 2</a:t>
            </a:r>
          </a:p>
        </p:txBody>
      </p:sp>
    </p:spTree>
    <p:extLst>
      <p:ext uri="{BB962C8B-B14F-4D97-AF65-F5344CB8AC3E}">
        <p14:creationId xmlns:p14="http://schemas.microsoft.com/office/powerpoint/2010/main" val="258118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6265</TotalTime>
  <Words>2312</Words>
  <Application>Microsoft Macintosh PowerPoint</Application>
  <PresentationFormat>Widescreen</PresentationFormat>
  <Paragraphs>509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Wingdings 2</vt:lpstr>
      <vt:lpstr>Office Theme</vt:lpstr>
      <vt:lpstr>Análisis de Algoritmos</vt:lpstr>
      <vt:lpstr>¿Cuanto tiempo y espacio utiliza un algoritmo?</vt:lpstr>
      <vt:lpstr>Medición de tiempo y espacio</vt:lpstr>
      <vt:lpstr>Análisis empírico</vt:lpstr>
      <vt:lpstr>Análisis teórico</vt:lpstr>
      <vt:lpstr>El modelo RAM (tiempo)</vt:lpstr>
      <vt:lpstr>Ejemplo RAM (tiempo)</vt:lpstr>
      <vt:lpstr>El modelo RAM (espacio)</vt:lpstr>
      <vt:lpstr>Ejemplo RAM (Espacio)</vt:lpstr>
      <vt:lpstr>Complejidad de un algoritmo</vt:lpstr>
      <vt:lpstr>Ejercicio: Complejidad tiempo y espacio?</vt:lpstr>
      <vt:lpstr>Ejercicio: Complejidad tiempo y espacio?</vt:lpstr>
      <vt:lpstr>Análisis de algoritmos</vt:lpstr>
      <vt:lpstr>Ejemplo: Comportamiento de dos complejidades lineales y una cuadrática</vt:lpstr>
      <vt:lpstr>¿Si cada unidad fuera 1 microsegundo?</vt:lpstr>
      <vt:lpstr>¿Borramos los coeficientes?</vt:lpstr>
      <vt:lpstr>¿Y si hay acompañantes con orden menor?</vt:lpstr>
      <vt:lpstr>Ejercicio: Complejidad tiempo y espacio?</vt:lpstr>
      <vt:lpstr>Ejercicios</vt:lpstr>
      <vt:lpstr>Algunas reglas generales</vt:lpstr>
      <vt:lpstr>Más ejercicios</vt:lpstr>
      <vt:lpstr>Más ejercicios</vt:lpstr>
      <vt:lpstr>Comente…</vt:lpstr>
      <vt:lpstr>Escenarios</vt:lpstr>
      <vt:lpstr>Escenarios</vt:lpstr>
      <vt:lpstr>Comente…</vt:lpstr>
      <vt:lpstr>Más ejemplos</vt:lpstr>
      <vt:lpstr>Reflexión</vt:lpstr>
      <vt:lpstr>Notación asintótica</vt:lpstr>
      <vt:lpstr>PowerPoint Presentation</vt:lpstr>
      <vt:lpstr>Θ</vt:lpstr>
      <vt:lpstr>Big-O</vt:lpstr>
      <vt:lpstr>Ω</vt:lpstr>
      <vt:lpstr>Más ejercicios</vt:lpstr>
      <vt:lpstr>Más ejercicios</vt:lpstr>
      <vt:lpstr>Observaciones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Algoritmos</dc:title>
  <dc:creator>Danilo Bórquez Paredes</dc:creator>
  <cp:lastModifiedBy>Miguel Angel Romero Orth</cp:lastModifiedBy>
  <cp:revision>206</cp:revision>
  <dcterms:created xsi:type="dcterms:W3CDTF">2020-03-26T23:37:57Z</dcterms:created>
  <dcterms:modified xsi:type="dcterms:W3CDTF">2023-03-20T23:03:42Z</dcterms:modified>
</cp:coreProperties>
</file>