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97" r:id="rId3"/>
    <p:sldId id="262" r:id="rId4"/>
    <p:sldId id="296" r:id="rId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tamaran" panose="020B0604020202020204" charset="0"/>
      <p:regular r:id="rId13"/>
      <p:bold r:id="rId14"/>
    </p:embeddedFont>
    <p:embeddedFont>
      <p:font typeface="Catamaran Thin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9"/>
    <a:srgbClr val="FF3D47"/>
    <a:srgbClr val="3239A5"/>
    <a:srgbClr val="EB2EA4"/>
    <a:srgbClr val="FF800E"/>
    <a:srgbClr val="62DE5D"/>
    <a:srgbClr val="3BE5CC"/>
    <a:srgbClr val="CCB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778BD7-CB1E-45C7-9444-F9178D188997}">
  <a:tblStyle styleId="{31778BD7-CB1E-45C7-9444-F9178D188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729D15-B007-41AA-B28D-3FF0FDEF81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6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69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8C185-B8E9-4E63-AF34-05F8BACA3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latin typeface="Amatic SC" panose="00000500000000000000" pitchFamily="2" charset="-79"/>
                <a:cs typeface="Amatic SC" panose="00000500000000000000" pitchFamily="2" charset="-79"/>
              </a:rPr>
              <a:t>Come </a:t>
            </a:r>
            <a:r>
              <a:rPr lang="en-US" sz="6600" dirty="0" err="1">
                <a:latin typeface="Amatic SC" panose="00000500000000000000" pitchFamily="2" charset="-79"/>
                <a:cs typeface="Amatic SC" panose="00000500000000000000" pitchFamily="2" charset="-79"/>
              </a:rPr>
              <a:t>annaffiare</a:t>
            </a:r>
            <a:r>
              <a:rPr lang="en-US" sz="6600" dirty="0">
                <a:latin typeface="Amatic SC" panose="00000500000000000000" pitchFamily="2" charset="-79"/>
                <a:cs typeface="Amatic SC" panose="00000500000000000000" pitchFamily="2" charset="-79"/>
              </a:rPr>
              <a:t> le </a:t>
            </a:r>
            <a:r>
              <a:rPr lang="en-US" sz="6600" dirty="0" err="1">
                <a:latin typeface="Amatic SC" panose="00000500000000000000" pitchFamily="2" charset="-79"/>
                <a:cs typeface="Amatic SC" panose="00000500000000000000" pitchFamily="2" charset="-79"/>
              </a:rPr>
              <a:t>Piante</a:t>
            </a:r>
            <a:endParaRPr lang="it-IT" sz="6600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oogle Shape;751;p18"/>
          <p:cNvGrpSpPr/>
          <p:nvPr/>
        </p:nvGrpSpPr>
        <p:grpSpPr>
          <a:xfrm rot="-587343">
            <a:off x="7808444" y="773832"/>
            <a:ext cx="554387" cy="554356"/>
            <a:chOff x="576250" y="4319400"/>
            <a:chExt cx="442075" cy="442050"/>
          </a:xfrm>
        </p:grpSpPr>
        <p:sp>
          <p:nvSpPr>
            <p:cNvPr id="752" name="Google Shape;75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8"/>
          <p:cNvSpPr/>
          <p:nvPr/>
        </p:nvSpPr>
        <p:spPr>
          <a:xfrm>
            <a:off x="8195150" y="271836"/>
            <a:ext cx="210771" cy="20125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8"/>
          <p:cNvSpPr/>
          <p:nvPr/>
        </p:nvSpPr>
        <p:spPr>
          <a:xfrm rot="2697373">
            <a:off x="8520574" y="999555"/>
            <a:ext cx="319956" cy="3055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8680552" y="663382"/>
            <a:ext cx="128146" cy="12241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8"/>
          <p:cNvSpPr/>
          <p:nvPr/>
        </p:nvSpPr>
        <p:spPr>
          <a:xfrm rot="1279953">
            <a:off x="7723610" y="492201"/>
            <a:ext cx="128138" cy="1224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9187FD-F5C7-49CC-B9FF-277071760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La terra è </a:t>
            </a:r>
            <a:r>
              <a:rPr lang="en-US" sz="1600" dirty="0" err="1"/>
              <a:t>formata</a:t>
            </a:r>
            <a:r>
              <a:rPr lang="en-US" sz="1600" dirty="0"/>
              <a:t> da </a:t>
            </a:r>
            <a:r>
              <a:rPr lang="en-US" sz="1600" dirty="0" err="1"/>
              <a:t>pori</a:t>
            </a:r>
            <a:endParaRPr lang="en-US" sz="1600" dirty="0"/>
          </a:p>
          <a:p>
            <a:r>
              <a:rPr lang="en-US" sz="1600" dirty="0"/>
              <a:t>I </a:t>
            </a:r>
            <a:r>
              <a:rPr lang="en-US" sz="1600" dirty="0" err="1"/>
              <a:t>pori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possono</a:t>
            </a:r>
            <a:r>
              <a:rPr lang="en-US" sz="1600" dirty="0"/>
              <a:t> </a:t>
            </a:r>
            <a:r>
              <a:rPr lang="en-US" sz="1600" dirty="0" err="1"/>
              <a:t>aprire</a:t>
            </a:r>
            <a:r>
              <a:rPr lang="en-US" sz="1600" dirty="0"/>
              <a:t> e </a:t>
            </a:r>
            <a:r>
              <a:rPr lang="en-US" sz="1600" dirty="0" err="1"/>
              <a:t>chiudere</a:t>
            </a:r>
            <a:endParaRPr lang="en-US" sz="1600" dirty="0"/>
          </a:p>
          <a:p>
            <a:r>
              <a:rPr lang="en-US" sz="1600" dirty="0" err="1"/>
              <a:t>Bisogna</a:t>
            </a:r>
            <a:r>
              <a:rPr lang="en-US" sz="1600" dirty="0"/>
              <a:t> </a:t>
            </a:r>
            <a:r>
              <a:rPr lang="en-US" sz="1600" dirty="0" err="1"/>
              <a:t>assicurarsi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ci </a:t>
            </a:r>
            <a:r>
              <a:rPr lang="en-US" sz="1600" dirty="0" err="1"/>
              <a:t>siano</a:t>
            </a:r>
            <a:r>
              <a:rPr lang="en-US" sz="1600" dirty="0"/>
              <a:t> sempre </a:t>
            </a:r>
            <a:r>
              <a:rPr lang="en-US" sz="1600" dirty="0" err="1"/>
              <a:t>pori</a:t>
            </a:r>
            <a:r>
              <a:rPr lang="en-US" sz="1600" dirty="0"/>
              <a:t> </a:t>
            </a:r>
            <a:r>
              <a:rPr lang="en-US" sz="1600" dirty="0" err="1"/>
              <a:t>aperti</a:t>
            </a:r>
            <a:endParaRPr lang="it-IT" sz="1600" dirty="0"/>
          </a:p>
        </p:txBody>
      </p:sp>
      <p:sp>
        <p:nvSpPr>
          <p:cNvPr id="760" name="Google Shape;76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" name="Google Shape;663;p13">
            <a:extLst>
              <a:ext uri="{FF2B5EF4-FFF2-40B4-BE49-F238E27FC236}">
                <a16:creationId xmlns:a16="http://schemas.microsoft.com/office/drawing/2014/main" id="{8FE53F95-ACFB-4F2C-A3EA-E052082F3EC0}"/>
              </a:ext>
            </a:extLst>
          </p:cNvPr>
          <p:cNvSpPr txBox="1">
            <a:spLocks/>
          </p:cNvSpPr>
          <p:nvPr/>
        </p:nvSpPr>
        <p:spPr>
          <a:xfrm>
            <a:off x="1241875" y="273377"/>
            <a:ext cx="6660300" cy="57792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4000" dirty="0">
                <a:solidFill>
                  <a:schemeClr val="tx1"/>
                </a:solidFill>
                <a:latin typeface="Amatic SC" panose="020B0604020202020204" pitchFamily="2" charset="-79"/>
                <a:cs typeface="Amatic SC" panose="020B0604020202020204" pitchFamily="2" charset="-79"/>
              </a:rPr>
              <a:t>Cos’è il ristagno idrico e come evitarlo</a:t>
            </a:r>
          </a:p>
        </p:txBody>
      </p:sp>
      <p:pic>
        <p:nvPicPr>
          <p:cNvPr id="8" name="Immagine 7" descr="Immagine che contiene testo, natura, palma, campo&#10;&#10;Descrizione generata automaticamente">
            <a:extLst>
              <a:ext uri="{FF2B5EF4-FFF2-40B4-BE49-F238E27FC236}">
                <a16:creationId xmlns:a16="http://schemas.microsoft.com/office/drawing/2014/main" id="{979E449D-8ABD-4A16-81D4-00C143717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6" b="29851"/>
          <a:stretch/>
        </p:blipFill>
        <p:spPr>
          <a:xfrm>
            <a:off x="261387" y="2492819"/>
            <a:ext cx="5031729" cy="17628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9E252FC-FF32-43DD-9C92-E3B4CDB47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369" y="2077028"/>
            <a:ext cx="3317256" cy="14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18"/>
          <p:cNvGrpSpPr/>
          <p:nvPr/>
        </p:nvGrpSpPr>
        <p:grpSpPr>
          <a:xfrm>
            <a:off x="3942034" y="724589"/>
            <a:ext cx="1767035" cy="1767021"/>
            <a:chOff x="6643075" y="3664250"/>
            <a:chExt cx="407950" cy="407975"/>
          </a:xfrm>
        </p:grpSpPr>
        <p:sp>
          <p:nvSpPr>
            <p:cNvPr id="749" name="Google Shape;74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18"/>
          <p:cNvGrpSpPr/>
          <p:nvPr/>
        </p:nvGrpSpPr>
        <p:grpSpPr>
          <a:xfrm rot="-587343">
            <a:off x="7808444" y="773832"/>
            <a:ext cx="554387" cy="554356"/>
            <a:chOff x="576250" y="4319400"/>
            <a:chExt cx="442075" cy="442050"/>
          </a:xfrm>
        </p:grpSpPr>
        <p:sp>
          <p:nvSpPr>
            <p:cNvPr id="752" name="Google Shape;75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8"/>
          <p:cNvSpPr/>
          <p:nvPr/>
        </p:nvSpPr>
        <p:spPr>
          <a:xfrm>
            <a:off x="8195150" y="271836"/>
            <a:ext cx="210771" cy="20125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8"/>
          <p:cNvSpPr/>
          <p:nvPr/>
        </p:nvSpPr>
        <p:spPr>
          <a:xfrm rot="2697373">
            <a:off x="8520574" y="999555"/>
            <a:ext cx="319956" cy="3055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8680552" y="663382"/>
            <a:ext cx="128146" cy="12241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8"/>
          <p:cNvSpPr/>
          <p:nvPr/>
        </p:nvSpPr>
        <p:spPr>
          <a:xfrm rot="1279953">
            <a:off x="7723610" y="492201"/>
            <a:ext cx="128138" cy="1224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8AFBD6-E822-45B6-BD8E-3AB0831FF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 </a:t>
            </a:r>
            <a:r>
              <a:rPr lang="en-US" dirty="0" err="1"/>
              <a:t>ve</a:t>
            </a:r>
            <a:r>
              <a:rPr lang="en-US" dirty="0"/>
              <a:t> lo </a:t>
            </a:r>
            <a:r>
              <a:rPr lang="en-US" dirty="0" err="1"/>
              <a:t>spiego</a:t>
            </a:r>
            <a:r>
              <a:rPr lang="en-US" dirty="0"/>
              <a:t>!!😆</a:t>
            </a:r>
            <a:endParaRPr lang="it-IT" dirty="0"/>
          </a:p>
        </p:txBody>
      </p:sp>
      <p:sp>
        <p:nvSpPr>
          <p:cNvPr id="760" name="Google Shape;76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Google Shape;663;p13">
            <a:extLst>
              <a:ext uri="{FF2B5EF4-FFF2-40B4-BE49-F238E27FC236}">
                <a16:creationId xmlns:a16="http://schemas.microsoft.com/office/drawing/2014/main" id="{8FE53F95-ACFB-4F2C-A3EA-E052082F3EC0}"/>
              </a:ext>
            </a:extLst>
          </p:cNvPr>
          <p:cNvSpPr txBox="1">
            <a:spLocks/>
          </p:cNvSpPr>
          <p:nvPr/>
        </p:nvSpPr>
        <p:spPr>
          <a:xfrm>
            <a:off x="1241875" y="273377"/>
            <a:ext cx="6660300" cy="57792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4000" dirty="0">
                <a:solidFill>
                  <a:schemeClr val="tx1"/>
                </a:solidFill>
                <a:latin typeface="Amatic SC" panose="020B0604020202020204" pitchFamily="2" charset="-79"/>
                <a:cs typeface="Amatic SC" panose="020B0604020202020204" pitchFamily="2" charset="-79"/>
              </a:rPr>
              <a:t>Quando dare da bere alle piante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8E616-506D-4610-8616-089FCA426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dirty="0">
                <a:solidFill>
                  <a:schemeClr val="tx1"/>
                </a:solidFill>
                <a:latin typeface="Amatic SC" panose="020B0604020202020204" pitchFamily="2" charset="-79"/>
                <a:cs typeface="Amatic SC" panose="020B0604020202020204" pitchFamily="2" charset="-79"/>
              </a:rPr>
              <a:t>Grazie per l’attenzione!! </a:t>
            </a:r>
            <a:r>
              <a:rPr lang="en" sz="6000" dirty="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😉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3839862747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51</Words>
  <Application>Microsoft Office PowerPoint</Application>
  <PresentationFormat>Presentazione su schermo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Calibri</vt:lpstr>
      <vt:lpstr>Amatic SC</vt:lpstr>
      <vt:lpstr>Arial</vt:lpstr>
      <vt:lpstr>Catamaran</vt:lpstr>
      <vt:lpstr>Catamaran Thin</vt:lpstr>
      <vt:lpstr>Hubert template</vt:lpstr>
      <vt:lpstr>Come annaffiare le Piante</vt:lpstr>
      <vt:lpstr>Presentazione standard di PowerPoint</vt:lpstr>
      <vt:lpstr>Presentazione standard di PowerPoint</vt:lpstr>
      <vt:lpstr>Grazie per l’attenzione!! 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Mattia Pacchin</cp:lastModifiedBy>
  <cp:revision>3</cp:revision>
  <dcterms:modified xsi:type="dcterms:W3CDTF">2021-09-08T22:15:11Z</dcterms:modified>
</cp:coreProperties>
</file>