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9" r:id="rId5"/>
    <p:sldId id="262" r:id="rId6"/>
    <p:sldId id="268" r:id="rId7"/>
    <p:sldId id="264" r:id="rId8"/>
    <p:sldId id="265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0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192C-06CD-744A-B278-450DD8134858}" type="datetimeFigureOut">
              <a:rPr lang="en-US" smtClean="0"/>
              <a:t>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4292-B35C-144C-AAE2-F11C895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linear.com/LTM4625D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WEB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676" y="1700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displayresults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8888" y="1690213"/>
            <a:ext cx="31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FOR:  Jos </a:t>
            </a:r>
            <a:r>
              <a:rPr lang="en-US" dirty="0" err="1" smtClean="0"/>
              <a:t>Bloe</a:t>
            </a:r>
            <a:r>
              <a:rPr lang="en-US" dirty="0" smtClean="0"/>
              <a:t> / XYZ Corp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880" y="1758865"/>
            <a:ext cx="634158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187312" y="4134186"/>
            <a:ext cx="2624568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links with same </a:t>
            </a:r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45" y="2447776"/>
            <a:ext cx="7419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LTM4625 DS -&gt; </a:t>
            </a:r>
            <a:r>
              <a:rPr lang="en-US" sz="1600" dirty="0" smtClean="0">
                <a:hlinkClick r:id="rId2"/>
              </a:rPr>
              <a:t>http://www.linear.com/LTM4625DS.pdf</a:t>
            </a:r>
            <a:r>
              <a:rPr lang="en-US" sz="1600" dirty="0" smtClean="0"/>
              <a:t>  *embedded with short </a:t>
            </a:r>
            <a:r>
              <a:rPr lang="en-US" sz="1600" dirty="0" err="1" smtClean="0"/>
              <a:t>url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Short </a:t>
            </a:r>
            <a:r>
              <a:rPr lang="en-US" sz="1600" dirty="0" err="1" smtClean="0"/>
              <a:t>url</a:t>
            </a:r>
            <a:r>
              <a:rPr lang="en-US" sz="1600" dirty="0" smtClean="0"/>
              <a:t>: </a:t>
            </a:r>
            <a:r>
              <a:rPr lang="en-US" sz="1600" dirty="0" err="1" smtClean="0"/>
              <a:t>www.yyy.com</a:t>
            </a:r>
            <a:r>
              <a:rPr lang="en-US" sz="1600" dirty="0" smtClean="0"/>
              <a:t>/x34gt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01189" y="3126508"/>
            <a:ext cx="7419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LTM4625 DC-&gt; </a:t>
            </a:r>
            <a:r>
              <a:rPr lang="en-US" sz="1600" dirty="0" smtClean="0">
                <a:hlinkClick r:id="rId2"/>
              </a:rPr>
              <a:t>http://www.linear.com/LTM4625DS.pdf</a:t>
            </a:r>
            <a:r>
              <a:rPr lang="en-US" sz="1600" dirty="0" smtClean="0"/>
              <a:t>  *embedded with short </a:t>
            </a:r>
            <a:r>
              <a:rPr lang="en-US" sz="1600" dirty="0" err="1" smtClean="0"/>
              <a:t>url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Short </a:t>
            </a:r>
            <a:r>
              <a:rPr lang="en-US" sz="1600" dirty="0" err="1" smtClean="0"/>
              <a:t>url</a:t>
            </a:r>
            <a:r>
              <a:rPr lang="en-US" sz="1600" dirty="0" smtClean="0"/>
              <a:t>: </a:t>
            </a:r>
            <a:r>
              <a:rPr lang="en-US" sz="1600" dirty="0" err="1" smtClean="0"/>
              <a:t>www.yyy.com</a:t>
            </a:r>
            <a:r>
              <a:rPr lang="en-US" sz="1600" dirty="0" smtClean="0"/>
              <a:t>/x34gt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2969933" y="4732821"/>
            <a:ext cx="3116528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links with same company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969933" y="5388666"/>
            <a:ext cx="3116528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6613" y="871841"/>
            <a:ext cx="2117185" cy="823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&amp; Display</a:t>
            </a:r>
            <a:endParaRPr lang="en-US" dirty="0"/>
          </a:p>
          <a:p>
            <a:pPr algn="ctr"/>
            <a:r>
              <a:rPr lang="en-US" dirty="0" smtClean="0"/>
              <a:t>Engineer/company</a:t>
            </a:r>
          </a:p>
        </p:txBody>
      </p:sp>
      <p:sp>
        <p:nvSpPr>
          <p:cNvPr id="3" name="Diamond 2"/>
          <p:cNvSpPr/>
          <p:nvPr/>
        </p:nvSpPr>
        <p:spPr>
          <a:xfrm>
            <a:off x="3730848" y="1695654"/>
            <a:ext cx="1006784" cy="6293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Eng</a:t>
            </a:r>
            <a:endParaRPr lang="en-US" sz="1100" dirty="0" smtClean="0"/>
          </a:p>
          <a:p>
            <a:pPr algn="ctr"/>
            <a:r>
              <a:rPr lang="en-US" sz="1100" dirty="0" smtClean="0"/>
              <a:t>Exists?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616440" y="3953373"/>
            <a:ext cx="1235599" cy="8238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short</a:t>
            </a:r>
          </a:p>
          <a:p>
            <a:pPr algn="ctr"/>
            <a:r>
              <a:rPr lang="en-US" dirty="0" smtClean="0"/>
              <a:t>Link form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5130270" y="1695659"/>
            <a:ext cx="1506507" cy="6293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Company exists?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278992" y="2891524"/>
            <a:ext cx="1235599" cy="823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  <a:p>
            <a:pPr algn="ctr"/>
            <a:r>
              <a:rPr lang="en-US" dirty="0" smtClean="0"/>
              <a:t>Engineer</a:t>
            </a:r>
          </a:p>
        </p:txBody>
      </p:sp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5883524" y="2324964"/>
            <a:ext cx="13268" cy="566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73971" y="2386672"/>
            <a:ext cx="44231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444958" y="1604123"/>
            <a:ext cx="1235599" cy="823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  <a:p>
            <a:pPr algn="ctr"/>
            <a:r>
              <a:rPr lang="en-US" dirty="0" smtClean="0"/>
              <a:t>Company</a:t>
            </a:r>
          </a:p>
        </p:txBody>
      </p:sp>
      <p:cxnSp>
        <p:nvCxnSpPr>
          <p:cNvPr id="32" name="Straight Arrow Connector 31"/>
          <p:cNvCxnSpPr>
            <a:stCxn id="13" idx="3"/>
            <a:endCxn id="31" idx="1"/>
          </p:cNvCxnSpPr>
          <p:nvPr/>
        </p:nvCxnSpPr>
        <p:spPr>
          <a:xfrm>
            <a:off x="6636777" y="2010312"/>
            <a:ext cx="808181" cy="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5266" y="1862143"/>
            <a:ext cx="41943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31" idx="2"/>
          </p:cNvCxnSpPr>
          <p:nvPr/>
        </p:nvCxnSpPr>
        <p:spPr>
          <a:xfrm rot="5400000">
            <a:off x="6850929" y="2091604"/>
            <a:ext cx="875492" cy="15481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2"/>
            <a:endCxn id="12" idx="3"/>
          </p:cNvCxnSpPr>
          <p:nvPr/>
        </p:nvCxnSpPr>
        <p:spPr>
          <a:xfrm rot="5400000">
            <a:off x="5049446" y="3517936"/>
            <a:ext cx="649940" cy="10447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16441" y="2884577"/>
            <a:ext cx="1235599" cy="644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  <a:p>
            <a:pPr algn="ctr"/>
            <a:r>
              <a:rPr lang="en-US" dirty="0" smtClean="0"/>
              <a:t>Engineer</a:t>
            </a:r>
          </a:p>
        </p:txBody>
      </p:sp>
      <p:cxnSp>
        <p:nvCxnSpPr>
          <p:cNvPr id="43" name="Straight Arrow Connector 42"/>
          <p:cNvCxnSpPr>
            <a:stCxn id="3" idx="2"/>
            <a:endCxn id="42" idx="0"/>
          </p:cNvCxnSpPr>
          <p:nvPr/>
        </p:nvCxnSpPr>
        <p:spPr>
          <a:xfrm>
            <a:off x="4234240" y="2324959"/>
            <a:ext cx="1" cy="55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22858" y="2384419"/>
            <a:ext cx="44231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2" idx="2"/>
            <a:endCxn id="12" idx="0"/>
          </p:cNvCxnSpPr>
          <p:nvPr/>
        </p:nvCxnSpPr>
        <p:spPr>
          <a:xfrm flipH="1">
            <a:off x="4234240" y="3528981"/>
            <a:ext cx="1" cy="424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15206" y="5292070"/>
            <a:ext cx="1235599" cy="823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DB</a:t>
            </a:r>
          </a:p>
        </p:txBody>
      </p:sp>
      <p:cxnSp>
        <p:nvCxnSpPr>
          <p:cNvPr id="50" name="Elbow Connector 49"/>
          <p:cNvCxnSpPr>
            <a:stCxn id="12" idx="2"/>
            <a:endCxn id="49" idx="1"/>
          </p:cNvCxnSpPr>
          <p:nvPr/>
        </p:nvCxnSpPr>
        <p:spPr>
          <a:xfrm rot="16200000" flipH="1">
            <a:off x="4161329" y="4850102"/>
            <a:ext cx="926788" cy="7809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98083" y="5111769"/>
            <a:ext cx="1905782" cy="11844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all info</a:t>
            </a:r>
          </a:p>
          <a:p>
            <a:pPr algn="ctr"/>
            <a:r>
              <a:rPr lang="en-US" dirty="0" smtClean="0"/>
              <a:t>(easily copy/paste)</a:t>
            </a:r>
          </a:p>
        </p:txBody>
      </p:sp>
      <p:cxnSp>
        <p:nvCxnSpPr>
          <p:cNvPr id="54" name="Straight Arrow Connector 53"/>
          <p:cNvCxnSpPr>
            <a:stCxn id="49" idx="3"/>
            <a:endCxn id="53" idx="1"/>
          </p:cNvCxnSpPr>
          <p:nvPr/>
        </p:nvCxnSpPr>
        <p:spPr>
          <a:xfrm>
            <a:off x="6250805" y="5703979"/>
            <a:ext cx="8472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12" idx="3"/>
          </p:cNvCxnSpPr>
          <p:nvPr/>
        </p:nvCxnSpPr>
        <p:spPr>
          <a:xfrm rot="16200000" flipV="1">
            <a:off x="6078264" y="3139058"/>
            <a:ext cx="746487" cy="31989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1441" y="4185615"/>
            <a:ext cx="154004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MORE LINKS WITH</a:t>
            </a:r>
          </a:p>
          <a:p>
            <a:pPr algn="ctr"/>
            <a:r>
              <a:rPr lang="en-US" sz="1400" dirty="0" smtClean="0"/>
              <a:t>SAME ENG?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6954" y="5596257"/>
            <a:ext cx="77457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SUBMIT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947820" y="1006254"/>
            <a:ext cx="1235599" cy="8238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gnetic Disk 3"/>
          <p:cNvSpPr/>
          <p:nvPr/>
        </p:nvSpPr>
        <p:spPr>
          <a:xfrm>
            <a:off x="1056218" y="1086982"/>
            <a:ext cx="1510175" cy="130437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3" name="Magnetic Disk 32"/>
          <p:cNvSpPr/>
          <p:nvPr/>
        </p:nvSpPr>
        <p:spPr>
          <a:xfrm>
            <a:off x="1353677" y="705505"/>
            <a:ext cx="820061" cy="762954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</a:t>
            </a:r>
            <a:endParaRPr lang="en-US" sz="1600" dirty="0"/>
          </a:p>
        </p:txBody>
      </p:sp>
      <p:sp>
        <p:nvSpPr>
          <p:cNvPr id="34" name="Magnetic Disk 33"/>
          <p:cNvSpPr/>
          <p:nvPr/>
        </p:nvSpPr>
        <p:spPr>
          <a:xfrm>
            <a:off x="1891391" y="4956177"/>
            <a:ext cx="1609470" cy="1079195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30" name="Magnetic Disk 29"/>
          <p:cNvSpPr/>
          <p:nvPr/>
        </p:nvSpPr>
        <p:spPr>
          <a:xfrm>
            <a:off x="1891391" y="4048612"/>
            <a:ext cx="1609470" cy="1079195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ENGINEERS</a:t>
            </a:r>
            <a:endParaRPr lang="en-US" dirty="0"/>
          </a:p>
        </p:txBody>
      </p:sp>
      <p:sp>
        <p:nvSpPr>
          <p:cNvPr id="36" name="Magnetic Disk 35"/>
          <p:cNvSpPr/>
          <p:nvPr/>
        </p:nvSpPr>
        <p:spPr>
          <a:xfrm>
            <a:off x="5018379" y="1086982"/>
            <a:ext cx="1510175" cy="13043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SHORTLINKS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  <a:endCxn id="36" idx="2"/>
          </p:cNvCxnSpPr>
          <p:nvPr/>
        </p:nvCxnSpPr>
        <p:spPr>
          <a:xfrm>
            <a:off x="2566393" y="1739171"/>
            <a:ext cx="2451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agnetic Disk 37"/>
          <p:cNvSpPr/>
          <p:nvPr/>
        </p:nvSpPr>
        <p:spPr>
          <a:xfrm>
            <a:off x="4163993" y="3066434"/>
            <a:ext cx="1163285" cy="84439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SHORTLINKS_</a:t>
            </a:r>
          </a:p>
          <a:p>
            <a:pPr algn="ctr"/>
            <a:r>
              <a:rPr lang="en-US" sz="1200" dirty="0" smtClean="0"/>
              <a:t>ENGINEERS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30" idx="4"/>
            <a:endCxn id="38" idx="3"/>
          </p:cNvCxnSpPr>
          <p:nvPr/>
        </p:nvCxnSpPr>
        <p:spPr>
          <a:xfrm flipV="1">
            <a:off x="3500861" y="3910830"/>
            <a:ext cx="1244775" cy="6773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3"/>
            <a:endCxn id="38" idx="1"/>
          </p:cNvCxnSpPr>
          <p:nvPr/>
        </p:nvCxnSpPr>
        <p:spPr>
          <a:xfrm rot="5400000">
            <a:off x="4922015" y="2214982"/>
            <a:ext cx="675074" cy="10278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6806" y="1739171"/>
            <a:ext cx="26844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err="1"/>
              <a:t>s</a:t>
            </a:r>
            <a:r>
              <a:rPr lang="en-US" sz="1400" dirty="0" err="1" smtClean="0"/>
              <a:t>hortkey</a:t>
            </a:r>
            <a:endParaRPr lang="en-US" sz="1400" dirty="0" smtClean="0"/>
          </a:p>
          <a:p>
            <a:r>
              <a:rPr lang="en-US" sz="1400" dirty="0" smtClean="0"/>
              <a:t>Count</a:t>
            </a:r>
          </a:p>
          <a:p>
            <a:r>
              <a:rPr lang="en-US" sz="1400" dirty="0" err="1" smtClean="0"/>
              <a:t>last_accessed</a:t>
            </a:r>
            <a:endParaRPr lang="en-US" sz="1400" dirty="0" smtClean="0"/>
          </a:p>
          <a:p>
            <a:r>
              <a:rPr lang="en-US" sz="1400" dirty="0" smtClean="0"/>
              <a:t>P/N</a:t>
            </a:r>
          </a:p>
          <a:p>
            <a:r>
              <a:rPr lang="en-US" sz="1400" dirty="0" err="1" smtClean="0"/>
              <a:t>InfoType</a:t>
            </a:r>
            <a:r>
              <a:rPr lang="en-US" sz="1400" dirty="0" smtClean="0"/>
              <a:t> (DS, DC, Prod Page, etc..)</a:t>
            </a:r>
          </a:p>
          <a:p>
            <a:r>
              <a:rPr lang="en-US" sz="1400" dirty="0" smtClean="0"/>
              <a:t>Email notification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287156" y="5569760"/>
            <a:ext cx="1393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Website</a:t>
            </a:r>
          </a:p>
          <a:p>
            <a:r>
              <a:rPr lang="en-US" sz="1400" dirty="0" smtClean="0"/>
              <a:t>Type/Size/MAP?</a:t>
            </a:r>
          </a:p>
          <a:p>
            <a:r>
              <a:rPr lang="en-US" sz="1400" dirty="0" smtClean="0"/>
              <a:t>FY POS</a:t>
            </a:r>
          </a:p>
          <a:p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58508" y="3898469"/>
            <a:ext cx="1135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First Name</a:t>
            </a:r>
          </a:p>
          <a:p>
            <a:pPr algn="r"/>
            <a:r>
              <a:rPr lang="en-US" sz="1400" dirty="0" smtClean="0"/>
              <a:t>Last Name</a:t>
            </a:r>
          </a:p>
          <a:p>
            <a:pPr algn="r"/>
            <a:r>
              <a:rPr lang="en-US" sz="1400" dirty="0" smtClean="0"/>
              <a:t>Email</a:t>
            </a:r>
          </a:p>
          <a:p>
            <a:pPr algn="r"/>
            <a:r>
              <a:rPr lang="en-US" sz="1400" dirty="0" err="1" smtClean="0"/>
              <a:t>Company_id</a:t>
            </a:r>
            <a:endParaRPr lang="en-US" sz="1400" dirty="0" smtClean="0"/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27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3902" y="9071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SHORTENER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66540" y="2299826"/>
            <a:ext cx="1967805" cy="29634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</a:t>
            </a:r>
          </a:p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7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88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/profile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11606" y="1615180"/>
            <a:ext cx="95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12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/dashboard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48463" y="158085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15 links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240809" y="5114534"/>
            <a:ext cx="4318147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Search: (customer, name, part number)  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779692" y="2299823"/>
            <a:ext cx="1549854" cy="3432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Range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779692" y="2849039"/>
            <a:ext cx="1549854" cy="3432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240808" y="5560772"/>
            <a:ext cx="2552856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data (.</a:t>
            </a:r>
            <a:r>
              <a:rPr lang="en-US" dirty="0" err="1" smtClean="0"/>
              <a:t>csv</a:t>
            </a:r>
            <a:r>
              <a:rPr lang="en-US" dirty="0" smtClean="0"/>
              <a:t>/.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240809" y="6056430"/>
            <a:ext cx="2552856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.</a:t>
            </a:r>
            <a:r>
              <a:rPr lang="en-US" dirty="0" err="1" smtClean="0"/>
              <a:t>pdf</a:t>
            </a:r>
            <a:r>
              <a:rPr lang="en-US" dirty="0" smtClean="0"/>
              <a:t> view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5777"/>
              </p:ext>
            </p:extLst>
          </p:nvPr>
        </p:nvGraphicFramePr>
        <p:xfrm>
          <a:off x="1592144" y="2122902"/>
          <a:ext cx="6096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Cie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P/N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#op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active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6138289" y="1464567"/>
            <a:ext cx="1641403" cy="48561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ALL or Active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41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3902" y="9071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17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searchcustomer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4700" y="959715"/>
            <a:ext cx="99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6452" y="962905"/>
            <a:ext cx="95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309906" y="2906245"/>
            <a:ext cx="4318147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Search: (customer, name, part number) 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78888" y="92538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9443" y="1156288"/>
            <a:ext cx="134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Welcome Serge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258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3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searchcustomer</a:t>
            </a:r>
            <a:r>
              <a:rPr lang="en-US" dirty="0" smtClean="0"/>
              <a:t>/show-results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00884" y="4965789"/>
            <a:ext cx="1911506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Company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80405" y="4965789"/>
            <a:ext cx="1911506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Engineer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69481"/>
              </p:ext>
            </p:extLst>
          </p:nvPr>
        </p:nvGraphicFramePr>
        <p:xfrm>
          <a:off x="1121192" y="2072376"/>
          <a:ext cx="672714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1360"/>
                <a:gridCol w="2082214"/>
                <a:gridCol w="1681787"/>
                <a:gridCol w="168178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FirstName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Tiger Woods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Nike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tw@nike.com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Jordan </a:t>
                      </a:r>
                      <a:r>
                        <a:rPr lang="en-US" sz="1200" dirty="0" err="1" smtClean="0"/>
                        <a:t>Speith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js@ua.com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Phil Mickelson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Callaway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pm@callaway.com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Jason 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Taylor Made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jd@tmade.com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Action Button: Forward or Next 7">
            <a:hlinkClick r:id="" action="ppaction://noaction" highlightClick="1"/>
          </p:cNvPr>
          <p:cNvSpPr/>
          <p:nvPr/>
        </p:nvSpPr>
        <p:spPr>
          <a:xfrm>
            <a:off x="4747903" y="4279278"/>
            <a:ext cx="366103" cy="297489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End 8">
            <a:hlinkClick r:id="" action="ppaction://noaction" highlightClick="1"/>
          </p:cNvPr>
          <p:cNvSpPr/>
          <p:nvPr/>
        </p:nvSpPr>
        <p:spPr>
          <a:xfrm>
            <a:off x="5262735" y="4279278"/>
            <a:ext cx="434748" cy="297489"/>
          </a:xfrm>
          <a:prstGeom prst="actionButtonE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Forward or Next 33">
            <a:hlinkClick r:id="" action="ppaction://noaction" highlightClick="1"/>
          </p:cNvPr>
          <p:cNvSpPr/>
          <p:nvPr/>
        </p:nvSpPr>
        <p:spPr>
          <a:xfrm rot="10800000">
            <a:off x="4040797" y="4282933"/>
            <a:ext cx="366103" cy="297489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End 34">
            <a:hlinkClick r:id="" action="ppaction://noaction" highlightClick="1"/>
          </p:cNvPr>
          <p:cNvSpPr/>
          <p:nvPr/>
        </p:nvSpPr>
        <p:spPr>
          <a:xfrm rot="10800000">
            <a:off x="3480200" y="4282934"/>
            <a:ext cx="434748" cy="297489"/>
          </a:xfrm>
          <a:prstGeom prst="actionButtonE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addcompany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7670" y="5057325"/>
            <a:ext cx="1911506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Company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535208" y="1876475"/>
            <a:ext cx="3597030" cy="29634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863032" y="2273751"/>
            <a:ext cx="2716760" cy="369332"/>
            <a:chOff x="8065712" y="2458417"/>
            <a:chExt cx="271676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8065712" y="2458417"/>
              <a:ext cx="805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Name: 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67127" y="2795483"/>
            <a:ext cx="2412665" cy="369332"/>
            <a:chOff x="8369807" y="2458417"/>
            <a:chExt cx="2412665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8369807" y="2458417"/>
              <a:ext cx="501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3921" y="3439886"/>
            <a:ext cx="2575871" cy="369332"/>
            <a:chOff x="8206601" y="2458417"/>
            <a:chExt cx="257587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8206601" y="2458417"/>
              <a:ext cx="66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type: 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Isosceles Triangle 24"/>
          <p:cNvSpPr/>
          <p:nvPr/>
        </p:nvSpPr>
        <p:spPr>
          <a:xfrm rot="10800000">
            <a:off x="5236123" y="3565746"/>
            <a:ext cx="297459" cy="137303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145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addengineer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948565" y="5400580"/>
            <a:ext cx="2624568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Another Engineer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25008" y="1876475"/>
            <a:ext cx="4107230" cy="29634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403735" y="2273751"/>
            <a:ext cx="3176057" cy="369332"/>
            <a:chOff x="7606415" y="2458417"/>
            <a:chExt cx="317605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606415" y="2458417"/>
              <a:ext cx="126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First Name: 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87817" y="2795483"/>
            <a:ext cx="3091975" cy="369332"/>
            <a:chOff x="7690497" y="2458417"/>
            <a:chExt cx="309197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7690497" y="2458417"/>
              <a:ext cx="118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LastName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81373" y="3290199"/>
            <a:ext cx="2982983" cy="369332"/>
            <a:chOff x="7799489" y="2458417"/>
            <a:chExt cx="2982983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7799489" y="2458417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Company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85796" y="3264125"/>
            <a:ext cx="109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XYZ CORP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48565" y="3795881"/>
            <a:ext cx="2611938" cy="369332"/>
            <a:chOff x="8170534" y="2458417"/>
            <a:chExt cx="2611938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8170534" y="2458417"/>
              <a:ext cx="70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6326" y="4341316"/>
            <a:ext cx="3088030" cy="369332"/>
            <a:chOff x="7694442" y="2458417"/>
            <a:chExt cx="308803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694442" y="2458417"/>
              <a:ext cx="1176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comments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Isosceles Triangle 43"/>
          <p:cNvSpPr/>
          <p:nvPr/>
        </p:nvSpPr>
        <p:spPr>
          <a:xfrm rot="10800000">
            <a:off x="5236123" y="3417000"/>
            <a:ext cx="297459" cy="137303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35935" y="4958000"/>
            <a:ext cx="2624568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short link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246646" y="3359791"/>
            <a:ext cx="1933474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95" y="812376"/>
            <a:ext cx="7196217" cy="509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495" y="812377"/>
            <a:ext cx="7196217" cy="652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676" y="170033"/>
            <a:ext cx="104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addlinks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8888" y="1690213"/>
            <a:ext cx="31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FOR:  Jos </a:t>
            </a:r>
            <a:r>
              <a:rPr lang="en-US" dirty="0" err="1" smtClean="0"/>
              <a:t>Bloe</a:t>
            </a:r>
            <a:r>
              <a:rPr lang="en-US" dirty="0" smtClean="0"/>
              <a:t> / XYZ Corp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880" y="1758865"/>
            <a:ext cx="634158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change</a:t>
            </a:r>
            <a:endParaRPr lang="en-US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432294" y="2264181"/>
            <a:ext cx="1702472" cy="660166"/>
            <a:chOff x="8811569" y="2141509"/>
            <a:chExt cx="1970903" cy="660166"/>
          </a:xfrm>
        </p:grpSpPr>
        <p:sp>
          <p:nvSpPr>
            <p:cNvPr id="32" name="TextBox 31"/>
            <p:cNvSpPr txBox="1"/>
            <p:nvPr/>
          </p:nvSpPr>
          <p:spPr>
            <a:xfrm>
              <a:off x="8811569" y="2141509"/>
              <a:ext cx="116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 URL: 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47402" y="2542443"/>
            <a:ext cx="135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HTTP/HTTPS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335167" y="2267835"/>
            <a:ext cx="1321215" cy="660166"/>
            <a:chOff x="8811569" y="2141509"/>
            <a:chExt cx="1970903" cy="660166"/>
          </a:xfrm>
        </p:grpSpPr>
        <p:sp>
          <p:nvSpPr>
            <p:cNvPr id="36" name="TextBox 35"/>
            <p:cNvSpPr txBox="1"/>
            <p:nvPr/>
          </p:nvSpPr>
          <p:spPr>
            <a:xfrm>
              <a:off x="8811569" y="2141509"/>
              <a:ext cx="1198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P/N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08782" y="2264181"/>
            <a:ext cx="1321215" cy="660166"/>
            <a:chOff x="8811569" y="2141509"/>
            <a:chExt cx="1970903" cy="660166"/>
          </a:xfrm>
        </p:grpSpPr>
        <p:sp>
          <p:nvSpPr>
            <p:cNvPr id="49" name="TextBox 48"/>
            <p:cNvSpPr txBox="1"/>
            <p:nvPr/>
          </p:nvSpPr>
          <p:spPr>
            <a:xfrm>
              <a:off x="8811569" y="2141509"/>
              <a:ext cx="127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</a:t>
              </a: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88834" y="2251006"/>
            <a:ext cx="1321215" cy="660166"/>
            <a:chOff x="8811569" y="2141509"/>
            <a:chExt cx="1970903" cy="660166"/>
          </a:xfrm>
        </p:grpSpPr>
        <p:sp>
          <p:nvSpPr>
            <p:cNvPr id="52" name="TextBox 51"/>
            <p:cNvSpPr txBox="1"/>
            <p:nvPr/>
          </p:nvSpPr>
          <p:spPr>
            <a:xfrm>
              <a:off x="8811569" y="2141509"/>
              <a:ext cx="951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</a:t>
              </a:r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870966" y="2458417"/>
              <a:ext cx="1911506" cy="3432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Isosceles Triangle 53"/>
          <p:cNvSpPr/>
          <p:nvPr/>
        </p:nvSpPr>
        <p:spPr>
          <a:xfrm rot="10800000">
            <a:off x="7253436" y="2667360"/>
            <a:ext cx="297459" cy="137303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59786" y="2461219"/>
            <a:ext cx="503392" cy="4667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3046632" y="5312704"/>
            <a:ext cx="2624568" cy="343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short links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499513" y="3228080"/>
            <a:ext cx="1651165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63312" y="3189434"/>
            <a:ext cx="135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HTTP/HTTPS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90896" y="3231734"/>
            <a:ext cx="1281398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4864511" y="3228080"/>
            <a:ext cx="1281398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6344563" y="3214905"/>
            <a:ext cx="1281398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7269346" y="3314351"/>
            <a:ext cx="297459" cy="137303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875696" y="3108210"/>
            <a:ext cx="503392" cy="4667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499513" y="3883924"/>
            <a:ext cx="1651165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79984" y="3845278"/>
            <a:ext cx="135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HTTP/HTTPS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07568" y="3887578"/>
            <a:ext cx="1281398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881183" y="3883924"/>
            <a:ext cx="1281398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6361235" y="3870749"/>
            <a:ext cx="1281398" cy="3432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7286018" y="3970195"/>
            <a:ext cx="297459" cy="137303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92368" y="3764054"/>
            <a:ext cx="503392" cy="4667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13854" y="2147694"/>
            <a:ext cx="1095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EMAIL</a:t>
            </a:r>
          </a:p>
          <a:p>
            <a:pPr algn="ctr"/>
            <a:r>
              <a:rPr lang="en-US" sz="1200" dirty="0" smtClean="0"/>
              <a:t>NOTIFICATION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111509" y="2644476"/>
            <a:ext cx="209497" cy="16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15176" y="3300324"/>
            <a:ext cx="209497" cy="16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30284" y="3979056"/>
            <a:ext cx="209497" cy="16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349</Words>
  <Application>Microsoft Macintosh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Lafontaine</dc:creator>
  <cp:lastModifiedBy>Serge Lafontaine</cp:lastModifiedBy>
  <cp:revision>22</cp:revision>
  <dcterms:created xsi:type="dcterms:W3CDTF">2017-02-07T22:49:38Z</dcterms:created>
  <dcterms:modified xsi:type="dcterms:W3CDTF">2017-02-12T21:55:28Z</dcterms:modified>
</cp:coreProperties>
</file>