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41FD-BB43-442D-BD0C-02A1AE96E282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E2E1-EDBB-450D-A92F-6C752C286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58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41FD-BB43-442D-BD0C-02A1AE96E282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E2E1-EDBB-450D-A92F-6C752C286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75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41FD-BB43-442D-BD0C-02A1AE96E282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E2E1-EDBB-450D-A92F-6C752C286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37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41FD-BB43-442D-BD0C-02A1AE96E282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E2E1-EDBB-450D-A92F-6C752C286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15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41FD-BB43-442D-BD0C-02A1AE96E282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E2E1-EDBB-450D-A92F-6C752C286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48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41FD-BB43-442D-BD0C-02A1AE96E282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E2E1-EDBB-450D-A92F-6C752C286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14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41FD-BB43-442D-BD0C-02A1AE96E282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E2E1-EDBB-450D-A92F-6C752C286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27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41FD-BB43-442D-BD0C-02A1AE96E282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E2E1-EDBB-450D-A92F-6C752C286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6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41FD-BB43-442D-BD0C-02A1AE96E282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E2E1-EDBB-450D-A92F-6C752C286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32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41FD-BB43-442D-BD0C-02A1AE96E282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E2E1-EDBB-450D-A92F-6C752C286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04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41FD-BB43-442D-BD0C-02A1AE96E282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E2E1-EDBB-450D-A92F-6C752C286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77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941FD-BB43-442D-BD0C-02A1AE96E282}" type="datetimeFigureOut">
              <a:rPr lang="zh-TW" altLang="en-US" smtClean="0"/>
              <a:t>2022/2/23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E2E1-EDBB-450D-A92F-6C752C2865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42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br>
              <a:rPr lang="en-US" altLang="zh-TW" dirty="0" smtClean="0"/>
            </a:br>
            <a:r>
              <a:rPr lang="en-US" altLang="zh-TW" dirty="0" smtClean="0"/>
              <a:t>Google 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olab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87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701" y="224470"/>
            <a:ext cx="2782214" cy="5952493"/>
          </a:xfrm>
        </p:spPr>
      </p:pic>
    </p:spTree>
    <p:extLst>
      <p:ext uri="{BB962C8B-B14F-4D97-AF65-F5344CB8AC3E}">
        <p14:creationId xmlns:p14="http://schemas.microsoft.com/office/powerpoint/2010/main" val="17457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Python Google Colab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Google Colab</dc:title>
  <dc:creator>user</dc:creator>
  <cp:lastModifiedBy>user</cp:lastModifiedBy>
  <cp:revision>1</cp:revision>
  <dcterms:created xsi:type="dcterms:W3CDTF">2022-02-23T11:29:51Z</dcterms:created>
  <dcterms:modified xsi:type="dcterms:W3CDTF">2022-02-23T11:30:58Z</dcterms:modified>
</cp:coreProperties>
</file>