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88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61039" autoAdjust="0"/>
  </p:normalViewPr>
  <p:slideViewPr>
    <p:cSldViewPr>
      <p:cViewPr varScale="1">
        <p:scale>
          <a:sx n="44" d="100"/>
          <a:sy n="44" d="100"/>
        </p:scale>
        <p:origin x="87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D0385-094A-4441-9213-65E004583FF4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ED18C-E05F-4FD2-A782-FC24AC3026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517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Creamos un proyecto en </a:t>
            </a:r>
            <a:r>
              <a:rPr lang="es-MX" dirty="0" err="1"/>
              <a:t>git</a:t>
            </a:r>
            <a:r>
              <a:rPr lang="es-MX" dirty="0"/>
              <a:t> hub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2364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 esta creando la solución en blanco por lo tanto no lleva .Web </a:t>
            </a:r>
          </a:p>
          <a:p>
            <a:r>
              <a:rPr lang="es-MX" dirty="0"/>
              <a:t>Elegir la carpeta </a:t>
            </a:r>
            <a:r>
              <a:rPr lang="es-MX" dirty="0" err="1"/>
              <a:t>adecuamente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8280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Verificar en VS 2019 que se haya creado la solución en blanco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1903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Verificar en el explorador de Windows que se haya creado la </a:t>
            </a:r>
            <a:r>
              <a:rPr lang="es-MX" dirty="0" err="1"/>
              <a:t>solucion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0982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Abrir la ventana </a:t>
            </a:r>
            <a:r>
              <a:rPr lang="es-MX" dirty="0" err="1"/>
              <a:t>Team</a:t>
            </a:r>
            <a:r>
              <a:rPr lang="es-MX" dirty="0"/>
              <a:t> </a:t>
            </a:r>
            <a:r>
              <a:rPr lang="es-MX" dirty="0" err="1"/>
              <a:t>explorer</a:t>
            </a:r>
            <a:r>
              <a:rPr lang="es-MX" dirty="0"/>
              <a:t> en VS 2019 y seleccionar el repositorio clonado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2066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Dar </a:t>
            </a:r>
            <a:r>
              <a:rPr lang="es-MX" dirty="0" err="1"/>
              <a:t>click</a:t>
            </a:r>
            <a:r>
              <a:rPr lang="es-MX" dirty="0"/>
              <a:t> en </a:t>
            </a:r>
            <a:r>
              <a:rPr lang="es-MX" dirty="0" err="1"/>
              <a:t>changes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8038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Escribir comentario del </a:t>
            </a:r>
            <a:r>
              <a:rPr lang="es-MX" dirty="0" err="1"/>
              <a:t>commit</a:t>
            </a:r>
            <a:r>
              <a:rPr lang="es-MX" dirty="0"/>
              <a:t> después seleccionar </a:t>
            </a:r>
            <a:r>
              <a:rPr lang="es-MX" dirty="0" err="1"/>
              <a:t>Commit</a:t>
            </a:r>
            <a:r>
              <a:rPr lang="es-MX" dirty="0"/>
              <a:t> y sincronizar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3998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Esperar a que sincronice y abrir el navegador para ver las sincronizaciones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7716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Agregar a los usuarios en el repositorio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692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Creamos carpeta </a:t>
            </a:r>
            <a:r>
              <a:rPr lang="es-MX" dirty="0" err="1"/>
              <a:t>backend</a:t>
            </a:r>
            <a:r>
              <a:rPr lang="es-MX" dirty="0"/>
              <a:t> en la </a:t>
            </a:r>
            <a:r>
              <a:rPr lang="es-MX" dirty="0" err="1"/>
              <a:t>solucion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92993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Creamos proyecto </a:t>
            </a:r>
            <a:r>
              <a:rPr lang="es-MX" dirty="0" err="1"/>
              <a:t>ASP.Net</a:t>
            </a:r>
            <a:r>
              <a:rPr lang="es-MX" dirty="0"/>
              <a:t> </a:t>
            </a:r>
            <a:r>
              <a:rPr lang="es-MX" dirty="0" err="1"/>
              <a:t>core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9009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Ignoramos los archivos de VS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79855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Configuramos el proyecto web</a:t>
            </a:r>
          </a:p>
          <a:p>
            <a:r>
              <a:rPr lang="es-MX" dirty="0" err="1"/>
              <a:t>Paw.Web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68804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Seleccionamos la versión de </a:t>
            </a:r>
            <a:r>
              <a:rPr lang="es-MX" dirty="0" err="1"/>
              <a:t>core</a:t>
            </a:r>
            <a:r>
              <a:rPr lang="es-MX" dirty="0"/>
              <a:t> 2.1 y la plantilla MVC con HTTPS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49386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2184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Creamos la cadena de conexión en el archivo </a:t>
            </a:r>
            <a:r>
              <a:rPr lang="es-ES" dirty="0" err="1"/>
              <a:t>appsetting.json</a:t>
            </a:r>
            <a:endParaRPr lang="es-ES" dirty="0"/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"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Logging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{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"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LogLevel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{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"Default": "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Warning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},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"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AllowedHosts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"*",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"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ConnectionStrings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DefaultConnection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"Server=(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localdb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)\\ProjectsV13;Database=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PAW;Trusted_Connection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true;MultipleActiveResultSets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=true"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7619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Modificar el archivo Startup para agregar la cadena de conexión</a:t>
            </a:r>
          </a:p>
          <a:p>
            <a:r>
              <a:rPr lang="es-ES" dirty="0"/>
              <a:t>Importar la referencia de </a:t>
            </a:r>
            <a:r>
              <a:rPr lang="es-ES" dirty="0" err="1"/>
              <a:t>DAtaContext</a:t>
            </a:r>
            <a:r>
              <a:rPr lang="es-ES" dirty="0"/>
              <a:t> </a:t>
            </a:r>
            <a:r>
              <a:rPr lang="es-ES" dirty="0" err="1"/>
              <a:t>Ctrl+punto</a:t>
            </a:r>
            <a:endParaRPr lang="es-ES" dirty="0"/>
          </a:p>
          <a:p>
            <a:r>
              <a:rPr lang="es-ES" dirty="0"/>
              <a:t>Importar la referencia de </a:t>
            </a:r>
            <a:r>
              <a:rPr lang="es-ES" dirty="0" err="1"/>
              <a:t>UseSqlServer</a:t>
            </a:r>
            <a:r>
              <a:rPr lang="es-ES" dirty="0"/>
              <a:t> </a:t>
            </a:r>
            <a:r>
              <a:rPr lang="es-ES" dirty="0" err="1"/>
              <a:t>Ctrl+punto</a:t>
            </a:r>
            <a:endParaRPr lang="es-ES" dirty="0"/>
          </a:p>
          <a:p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ConfigureServices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IServiceCollection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services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services.AddDbContext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DataContext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&gt;(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cfg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=&gt;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cfg.UseSqlServer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Configuration.GetConnectionString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DefaultConnection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"));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});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services.Configure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CookiePolicyOptions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&gt;(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options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=&gt;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// This lambda determines whether user consent for non-essential cookies is needed for a given request.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options.CheckConsentNeeded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=&gt; true;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options.MinimumSameSitePolicy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SameSiteMode.None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});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17352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Abrimos la carpeta en el proyecto web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99466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Abrimos una sesión de consola en esa carpeta</a:t>
            </a:r>
          </a:p>
          <a:p>
            <a:r>
              <a:rPr lang="es-ES" dirty="0" err="1"/>
              <a:t>Cmd</a:t>
            </a:r>
            <a:r>
              <a:rPr lang="es-ES" dirty="0"/>
              <a:t> 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44210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Actualizamos la base de datos con el comando</a:t>
            </a:r>
          </a:p>
          <a:p>
            <a:r>
              <a:rPr lang="es-ES" dirty="0" err="1"/>
              <a:t>Dotnet</a:t>
            </a:r>
            <a:r>
              <a:rPr lang="es-ES" dirty="0"/>
              <a:t> </a:t>
            </a:r>
            <a:r>
              <a:rPr lang="es-ES" dirty="0" err="1"/>
              <a:t>ef</a:t>
            </a:r>
            <a:r>
              <a:rPr lang="es-ES" dirty="0"/>
              <a:t> </a:t>
            </a:r>
            <a:r>
              <a:rPr lang="es-ES" dirty="0" err="1"/>
              <a:t>database</a:t>
            </a:r>
            <a:r>
              <a:rPr lang="es-ES" dirty="0"/>
              <a:t> </a:t>
            </a:r>
            <a:r>
              <a:rPr lang="es-ES" dirty="0" err="1"/>
              <a:t>update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45692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Creamos una migración</a:t>
            </a:r>
          </a:p>
          <a:p>
            <a:r>
              <a:rPr lang="es-ES" dirty="0" err="1"/>
              <a:t>Dotnet</a:t>
            </a:r>
            <a:r>
              <a:rPr lang="es-ES" dirty="0"/>
              <a:t> </a:t>
            </a:r>
            <a:r>
              <a:rPr lang="es-ES" dirty="0" err="1"/>
              <a:t>ef</a:t>
            </a:r>
            <a:r>
              <a:rPr lang="es-ES" dirty="0"/>
              <a:t> </a:t>
            </a:r>
            <a:r>
              <a:rPr lang="es-ES" dirty="0" err="1"/>
              <a:t>migrations</a:t>
            </a:r>
            <a:r>
              <a:rPr lang="es-ES" dirty="0"/>
              <a:t> </a:t>
            </a:r>
            <a:r>
              <a:rPr lang="es-ES" dirty="0" err="1"/>
              <a:t>add</a:t>
            </a:r>
            <a:r>
              <a:rPr lang="es-ES" dirty="0"/>
              <a:t> iniciamos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7987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Nuevamente le damos para actualizar la base de datos y crear la tabal productos el comando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Dotnet</a:t>
            </a:r>
            <a:r>
              <a:rPr lang="es-ES" dirty="0"/>
              <a:t> </a:t>
            </a:r>
            <a:r>
              <a:rPr lang="es-ES" dirty="0" err="1"/>
              <a:t>ef</a:t>
            </a:r>
            <a:r>
              <a:rPr lang="es-ES" dirty="0"/>
              <a:t> </a:t>
            </a:r>
            <a:r>
              <a:rPr lang="es-ES" dirty="0" err="1"/>
              <a:t>database</a:t>
            </a:r>
            <a:r>
              <a:rPr lang="es-ES" dirty="0"/>
              <a:t> </a:t>
            </a:r>
            <a:r>
              <a:rPr lang="es-ES" dirty="0" err="1"/>
              <a:t>update</a:t>
            </a: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Asi</a:t>
            </a:r>
            <a:r>
              <a:rPr lang="es-ES" dirty="0"/>
              <a:t> como pregunto miguel dos veces</a:t>
            </a:r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0643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Le damos crear repositorio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95004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Verificar que se haya creado la base de datos con la tabla </a:t>
            </a:r>
            <a:r>
              <a:rPr lang="es-ES" dirty="0" err="1"/>
              <a:t>products</a:t>
            </a:r>
            <a:r>
              <a:rPr lang="es-ES" dirty="0"/>
              <a:t> y la tabla </a:t>
            </a:r>
            <a:r>
              <a:rPr lang="es-ES" dirty="0" err="1"/>
              <a:t>migrations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32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75389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En la carpeta </a:t>
            </a:r>
            <a:r>
              <a:rPr lang="es-ES" dirty="0" err="1"/>
              <a:t>controller</a:t>
            </a:r>
            <a:r>
              <a:rPr lang="es-ES" dirty="0"/>
              <a:t> dar botón derecho y seleccionar la opción</a:t>
            </a:r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33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33078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Creamos el controlador de productos con sus vistas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34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03902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 el cuadro de dialogo </a:t>
            </a:r>
            <a:r>
              <a:rPr lang="es-ES" dirty="0" err="1"/>
              <a:t>selccionar</a:t>
            </a:r>
            <a:r>
              <a:rPr lang="es-ES" dirty="0"/>
              <a:t> la clase producto y el </a:t>
            </a:r>
            <a:r>
              <a:rPr lang="es-ES" dirty="0" err="1"/>
              <a:t>datacontext</a:t>
            </a:r>
            <a:r>
              <a:rPr lang="es-ES" dirty="0"/>
              <a:t> y presionar el botón agregar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35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13073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Verficiar</a:t>
            </a:r>
            <a:r>
              <a:rPr lang="es-ES" dirty="0"/>
              <a:t> que se haya creado el controlador de producto con sus vistas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36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01738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Modificar el archivo </a:t>
            </a:r>
            <a:r>
              <a:rPr lang="es-ES" dirty="0" err="1"/>
              <a:t>Layout</a:t>
            </a:r>
            <a:r>
              <a:rPr lang="es-ES" dirty="0"/>
              <a:t> en la carpeta View para agregar la opción en el menú</a:t>
            </a:r>
          </a:p>
          <a:p>
            <a:endParaRPr lang="es-MX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&lt;li&gt;&lt;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asp-area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=""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asp-controller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="Home"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asp-action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="Index"&gt;Home&lt;/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&gt;&lt;/li&gt;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&lt;li&gt;&lt;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asp-area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=""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asp-controller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="Home"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asp-action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="About"&gt;About&lt;/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&gt;&lt;/li&gt;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&lt;li&gt;&lt;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asp-area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=""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asp-controller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="Home"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asp-action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="Contact"&gt;Contact&lt;/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&gt;&lt;/li&gt;</a:t>
            </a:r>
          </a:p>
          <a:p>
            <a:r>
              <a:rPr lang="es-MX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&lt;</a:t>
            </a:r>
            <a:r>
              <a:rPr lang="es-MX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</a:t>
            </a:r>
            <a:r>
              <a:rPr lang="es-MX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&gt;&lt;</a:t>
            </a:r>
            <a:r>
              <a:rPr lang="es-MX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s-MX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asp-area</a:t>
            </a:r>
            <a:r>
              <a:rPr lang="es-MX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="" </a:t>
            </a:r>
            <a:r>
              <a:rPr lang="es-MX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asp-controller</a:t>
            </a:r>
            <a:r>
              <a:rPr lang="es-MX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s-MX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Products</a:t>
            </a:r>
            <a:r>
              <a:rPr lang="es-MX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es-MX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asp-action</a:t>
            </a:r>
            <a:r>
              <a:rPr lang="es-MX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s-MX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</a:t>
            </a:r>
            <a:r>
              <a:rPr lang="es-MX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"&gt;Producto&lt;/</a:t>
            </a:r>
            <a:r>
              <a:rPr lang="es-MX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s-MX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&gt;&lt;/</a:t>
            </a:r>
            <a:r>
              <a:rPr lang="es-MX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</a:t>
            </a:r>
            <a:r>
              <a:rPr lang="es-MX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37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33440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Ejecutar el </a:t>
            </a:r>
            <a:r>
              <a:rPr lang="es-ES" dirty="0" err="1"/>
              <a:t>proeycto</a:t>
            </a:r>
            <a:r>
              <a:rPr lang="es-ES" dirty="0"/>
              <a:t> web para probarlo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38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79824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Corregir errores de </a:t>
            </a:r>
            <a:r>
              <a:rPr lang="es-ES"/>
              <a:t>dedo CANATIDAD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39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34159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Creamos la carpeta API en la carpeta </a:t>
            </a:r>
            <a:r>
              <a:rPr lang="es-ES" dirty="0" err="1"/>
              <a:t>controllers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40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75021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Creamos una clase para el API controlador de productos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41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8731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Clonamos el proyecto para poder clonarlo en VS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69300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Paw.Web.Controllers.API</a:t>
            </a:r>
            <a:endParaRPr lang="es-MX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Microsoft.AspNetCore.Mvc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s-MX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ProductsController:Controller</a:t>
            </a:r>
            <a:endParaRPr lang="es-MX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42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58921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Enrutar el controlador</a:t>
            </a:r>
          </a:p>
          <a:p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Paw.Web.Controllers.API</a:t>
            </a:r>
            <a:endParaRPr lang="es-MX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Microsoft.AspNetCore.Mvc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s-MX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[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Route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("api/[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Controller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]")]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ProductsController:Controller</a:t>
            </a:r>
            <a:endParaRPr lang="es-MX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43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33055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Creamos el constructor de la clase </a:t>
            </a:r>
            <a:r>
              <a:rPr lang="es-ES" dirty="0" err="1"/>
              <a:t>ProductsController</a:t>
            </a:r>
            <a:endParaRPr lang="es-ES" dirty="0"/>
          </a:p>
          <a:p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Paw.Web.Controllers.API</a:t>
            </a:r>
            <a:endParaRPr lang="es-MX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Microsoft.AspNetCore.Mvc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Paw.Web.Data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s-MX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[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Route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("api/[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Controller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]")]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ProductsController:Controller</a:t>
            </a:r>
            <a:endParaRPr lang="es-MX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readonly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DataContext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dataContext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s-MX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ProductsController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DataContext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dataContext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this.dataContext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dataContext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44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71453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Crear un método que regrese todos los productos</a:t>
            </a:r>
          </a:p>
          <a:p>
            <a:endParaRPr lang="es-MX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MX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[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HttpGet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IActionResult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GetProducts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//TODO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 Ok(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this.dataContext.Products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45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18677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Creamos la carpeta </a:t>
            </a:r>
            <a:r>
              <a:rPr lang="es-ES" dirty="0" err="1"/>
              <a:t>frontend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47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19629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Creamos la carpeta </a:t>
            </a:r>
            <a:r>
              <a:rPr lang="es-ES" dirty="0" err="1"/>
              <a:t>froms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48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33532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Creamos el proyecto </a:t>
            </a:r>
            <a:r>
              <a:rPr lang="es-ES" dirty="0" err="1"/>
              <a:t>Xamarin</a:t>
            </a:r>
            <a:r>
              <a:rPr lang="es-ES" dirty="0"/>
              <a:t> </a:t>
            </a:r>
            <a:r>
              <a:rPr lang="es-ES" dirty="0" err="1"/>
              <a:t>Forms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49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557743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Configuramos el </a:t>
            </a:r>
            <a:r>
              <a:rPr lang="es-ES" dirty="0" err="1"/>
              <a:t>pryecto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50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24679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Seleccionamos la plantilla en blanco para Android y iOS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51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71885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Verificamos que </a:t>
            </a:r>
            <a:r>
              <a:rPr lang="es-ES" dirty="0" err="1"/>
              <a:t>esten</a:t>
            </a:r>
            <a:r>
              <a:rPr lang="es-ES" dirty="0"/>
              <a:t> los proyectos en las carpetas correspondientes</a:t>
            </a:r>
          </a:p>
          <a:p>
            <a:r>
              <a:rPr lang="es-ES" dirty="0"/>
              <a:t>Sino</a:t>
            </a:r>
          </a:p>
          <a:p>
            <a:r>
              <a:rPr lang="es-ES" dirty="0"/>
              <a:t>moverlas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52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0260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Abrimos VS 2019 y clonamos proyecto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610249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Mover proyectos a la carpeta </a:t>
            </a:r>
            <a:r>
              <a:rPr lang="es-ES" dirty="0" err="1"/>
              <a:t>Forms</a:t>
            </a:r>
            <a:endParaRPr lang="es-ES" dirty="0"/>
          </a:p>
          <a:p>
            <a:r>
              <a:rPr lang="es-ES" dirty="0"/>
              <a:t>Arrastrar y soltar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53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29194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Ejecutamos el </a:t>
            </a:r>
            <a:r>
              <a:rPr lang="es-ES" dirty="0" err="1"/>
              <a:t>proeycto</a:t>
            </a:r>
            <a:r>
              <a:rPr lang="es-ES" dirty="0"/>
              <a:t> Android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54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570639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Instalar </a:t>
            </a:r>
            <a:r>
              <a:rPr lang="es-ES" dirty="0" err="1"/>
              <a:t>vysor</a:t>
            </a:r>
            <a:r>
              <a:rPr lang="es-ES" dirty="0"/>
              <a:t> para conectar el móvil y verlo en la computadora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55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68831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Ya se reconoció el móvil en visual </a:t>
            </a:r>
            <a:r>
              <a:rPr lang="es-ES" dirty="0" err="1"/>
              <a:t>studio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57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953189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Verificar que se </a:t>
            </a:r>
            <a:r>
              <a:rPr lang="es-ES"/>
              <a:t>haya ejecutado</a:t>
            </a:r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58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7218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Creamos el clon con la dirección clonada de </a:t>
            </a:r>
            <a:r>
              <a:rPr lang="es-MX" dirty="0" err="1"/>
              <a:t>github</a:t>
            </a:r>
            <a:r>
              <a:rPr lang="es-MX" dirty="0"/>
              <a:t> y creamos la carpeta correspondiente en C: y le damos </a:t>
            </a:r>
            <a:r>
              <a:rPr lang="es-MX" dirty="0" err="1"/>
              <a:t>click</a:t>
            </a:r>
            <a:r>
              <a:rPr lang="es-MX" dirty="0"/>
              <a:t> a clonar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3759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Verificamos que se haya creado el proyecto clonado en VS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0458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Verificamos en el explorador de servidores que haya creado las carpetas y el archivo correspondiente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0742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Creamos una solución en blanco en visual Studio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3635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DB89-71B5-464A-8114-B00EBD5EB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1BF4D-B84E-484D-BBB4-BEA56FD3F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4F6C7-6B78-43C6-B93D-EF75FB745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7428-E98A-4102-8DAC-D4A32A47CC0E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F6514-9E59-4A6A-97A4-35FB0EA3D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90D3B-F7E1-4567-A4A3-88B8FC38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7C16-09A2-4557-A7D1-C3FFC0D2E8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444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09A4-25EE-4AAA-8474-954BA57E4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A0F29-84CE-4A22-8930-19C9EF61E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AD85D-BECF-46E1-BA5F-8C664F636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7428-E98A-4102-8DAC-D4A32A47CC0E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8960D-CC16-4B65-B852-A9C4F725A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93529-C248-40FB-92C3-011961A8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7C16-09A2-4557-A7D1-C3FFC0D2E8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345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B9D97B-044F-4C86-8CB9-DBB7FF54F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A9292-B922-426B-A4A9-479D57E8D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1B745-06E9-4DDC-AEB5-4C894F67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7428-E98A-4102-8DAC-D4A32A47CC0E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1304A-55FF-4F10-B12C-7BB381C0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EAF6E-51EA-4E7C-BE57-678C008DA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7C16-09A2-4557-A7D1-C3FFC0D2E8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806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04C4C-7758-48D0-A775-E79E2164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0CA90-6461-452F-8704-EB3A0B14F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5E856-1A26-4C01-9D74-39DB532B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7428-E98A-4102-8DAC-D4A32A47CC0E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2B012-9906-4461-A94A-D1DBBE79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3055D-D227-4835-B94C-CC705910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7C16-09A2-4557-A7D1-C3FFC0D2E8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141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A364-B255-4635-9417-9897FCB4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842E0-83D0-4AF6-8399-444DF38D2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1CBC1-9D34-4E9E-9FF1-E9E0E849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7428-E98A-4102-8DAC-D4A32A47CC0E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C7BCB-15AB-4612-84A7-A9D058F0F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6A646-5851-4DC6-8859-C7CF57B5C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7C16-09A2-4557-A7D1-C3FFC0D2E8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124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8D647-D768-4191-9AE9-F14101E3A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E2B5-ED33-49D4-9C90-DC431778E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D348D-122F-4F9D-805A-8195F894B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3A61D-DA71-4AB1-BE52-6F5D372EB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7428-E98A-4102-8DAC-D4A32A47CC0E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D562D-D00D-42AF-99FC-48D1990F7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13324-6F79-46A5-8CE4-55E96E81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7C16-09A2-4557-A7D1-C3FFC0D2E8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129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48FE2-0088-4EE9-A90A-5EBA310FF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5B8AC-B98F-4344-B1C5-4B2F2E033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D43A5-186D-4BC4-A102-B3C6E0572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76ABEB-C048-4844-9B0A-5D8783D67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E2E656-B278-48CE-8672-53087E825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EF89EF-4EAA-4817-B704-27F8FF6A3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7428-E98A-4102-8DAC-D4A32A47CC0E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CA855F-B0EB-4D70-B554-0B37337F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108A7-5F79-439F-91E9-FB9FCAE8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7C16-09A2-4557-A7D1-C3FFC0D2E8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715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58AEC-D178-4C02-9D2B-F1CA16F6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796B34-87DD-43C5-9D1F-BE0ED68D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7428-E98A-4102-8DAC-D4A32A47CC0E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7A8CE-E494-4AE7-A999-B99B49C97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D74F20-A14F-440E-8042-C6885DCB1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7C16-09A2-4557-A7D1-C3FFC0D2E8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801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EC242-45DA-4CD6-8A1C-2DAACC793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7428-E98A-4102-8DAC-D4A32A47CC0E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AF2A8-3F06-4916-A40A-99AE8DAC7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4EE58-A9ED-4C68-B2B1-6758D4815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7C16-09A2-4557-A7D1-C3FFC0D2E8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598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B9627-6F68-403D-A085-C619DFC8B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6496F-CEF2-4E13-9445-D1491035D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3DF7E-1805-4227-AFA9-0BF614320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53AA1-87C4-4D10-BCBA-47419DDA9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7428-E98A-4102-8DAC-D4A32A47CC0E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3AB64-7934-4622-B441-10AC077E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DB413-2189-4308-98A3-A6F9B0BD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7C16-09A2-4557-A7D1-C3FFC0D2E8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077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5B69-6D65-4B08-AEC4-4B0266509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449C3-06C7-400E-9061-04BBAC3CA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9A719-7C9D-4F43-BFB2-0808509CA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18600-60B1-457D-8528-6D6B0DEAC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7428-E98A-4102-8DAC-D4A32A47CC0E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9A4FD-3C6A-4C58-8203-E36222FD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D6B63-EB9B-4900-961B-EDE2D23F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7C16-09A2-4557-A7D1-C3FFC0D2E8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708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2AE2EF-9E09-494E-AD68-9FC7AC6EB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3969C-B019-4D67-B3AE-CB5CFCD4A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E7C4-37D8-4FF3-8A5F-E7EBFE5E7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97428-E98A-4102-8DAC-D4A32A47CC0E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425FA-41F9-4423-855A-24702A3A0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27A0C-1210-4F96-A439-7556C17AD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47C16-09A2-4557-A7D1-C3FFC0D2E8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022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809F-12E9-4668-B01C-C4F87E8EDD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Proyecto desde CERO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6B25C-B135-44DE-8608-99582963EB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PAW</a:t>
            </a:r>
          </a:p>
        </p:txBody>
      </p:sp>
    </p:spTree>
    <p:extLst>
      <p:ext uri="{BB962C8B-B14F-4D97-AF65-F5344CB8AC3E}">
        <p14:creationId xmlns:p14="http://schemas.microsoft.com/office/powerpoint/2010/main" val="3148108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66BEA2-0F7F-4023-8C4A-B1B12EADA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791" y="0"/>
            <a:ext cx="96464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02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D30AD9-235E-4659-9172-53AF5CEC9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5" y="0"/>
            <a:ext cx="961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74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BEC7AF-25CF-4230-8A68-B21825724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5" y="0"/>
            <a:ext cx="961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99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A33379-790E-40E7-8410-CF9EDCEB8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5" y="0"/>
            <a:ext cx="961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70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75CC39-FD8E-4428-BD3F-A3DEC5DED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791" y="0"/>
            <a:ext cx="96464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75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51B22B-8588-421A-A7A6-D671AEC3C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5" y="0"/>
            <a:ext cx="961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5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72AB60-E3B1-4DCE-86F1-F7492EBB8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5" y="0"/>
            <a:ext cx="961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60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E20A38-DE34-425B-9EDB-30291CCEA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5" y="0"/>
            <a:ext cx="961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15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5270C3-CACB-474C-8334-2FC65B3AC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5" y="0"/>
            <a:ext cx="961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4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C6429F-34AB-4EC4-815C-093C92ADF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791" y="0"/>
            <a:ext cx="96464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8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DDB55B-8BCC-4FF8-9B60-E6ECDA76B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791" y="0"/>
            <a:ext cx="96464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6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7C87B0-8B01-4F47-B2D3-F60EE3E6B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5" y="0"/>
            <a:ext cx="961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14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EFA28C-6BCA-47D4-A02C-52A5FBDF8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7625"/>
            <a:ext cx="9753600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13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609D32-8B83-42F4-9E29-55DC252BF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7625"/>
            <a:ext cx="9753600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7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5DCA7E-376F-4B63-BE79-7078ABA82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7625"/>
            <a:ext cx="9753600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72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04C15-F555-4E5C-827A-B278F06A98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Lunes 4 de noviembre de 2019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08F215-28CC-4F08-AE56-DDA88B6443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806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BC1A6D9-5EAB-456E-9253-15397DC3D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5" y="0"/>
            <a:ext cx="961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92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A0E3D4E-4CD9-4FBD-97BC-86A8F0398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5" y="0"/>
            <a:ext cx="961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89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C91E35D-BB16-44AF-9881-A6D0C4ECD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604837"/>
            <a:ext cx="98488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7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577A17F-2C7A-44DB-9D2F-3FAECEDA5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75" y="990600"/>
            <a:ext cx="90868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14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CB98139-364B-4C5E-8B51-358D6BACA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75" y="990600"/>
            <a:ext cx="90868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5C10C7-B491-4CB2-AD14-62663789F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791" y="0"/>
            <a:ext cx="96464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15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E2A63C7-E6E8-49FA-9CBE-0234C2161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12" y="990600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29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FE36FE5-9CD6-4156-A0FB-AEA2C106C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12" y="990600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94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6D95FD6-5938-4A80-BBFE-27562115E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5" y="0"/>
            <a:ext cx="961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788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265D799-1524-42B2-9AE3-5BEA9F033D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087"/>
          <a:stretch/>
        </p:blipFill>
        <p:spPr>
          <a:xfrm>
            <a:off x="1272000" y="65314"/>
            <a:ext cx="9288000" cy="695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92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DAE39AB-7586-4A1A-B02E-E3FCFB6BA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487" y="319087"/>
            <a:ext cx="896302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510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0A27EF9-ADC9-42D1-944B-EEFFC4F2F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175" y="1695450"/>
            <a:ext cx="55816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33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7A6A62A-3D00-4794-A0B8-8C512E847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5" y="0"/>
            <a:ext cx="961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563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66C8661-A8D8-4312-8227-11545FD97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5" y="0"/>
            <a:ext cx="961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6516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F96E1F9-1A23-4A63-8ADB-FA1946295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791" y="0"/>
            <a:ext cx="96464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46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5D697E6-36BD-422D-AD8F-F108F0EF0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5" y="0"/>
            <a:ext cx="961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5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3A9A77-978F-4D4F-BCFB-198E7EEDF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791" y="0"/>
            <a:ext cx="96464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479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45877CA-672F-44AD-B8CB-8144C7979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3602"/>
            <a:ext cx="12192000" cy="65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4588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5E92470-2635-49D5-99BD-1D3210550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187" y="690562"/>
            <a:ext cx="766762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938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D389450-6BBA-4013-AD40-0E81097EA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5" y="0"/>
            <a:ext cx="961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82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03BC1B8-8700-4F86-9269-C7A42CAA0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5" y="0"/>
            <a:ext cx="961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202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BAACD7F-AA3E-4CBC-BE0B-FA7CF3D8E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5" y="0"/>
            <a:ext cx="961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7248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7D39F1D-7D12-4513-8016-EE4208515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5" y="0"/>
            <a:ext cx="961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088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8C355-1E42-4C53-A50E-DDAABEDF1F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TODO esto es para el app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8F49E5-0142-4ADB-8E4E-625A6DF299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Movil</a:t>
            </a:r>
            <a:r>
              <a:rPr lang="es-ES" dirty="0"/>
              <a:t> en </a:t>
            </a:r>
            <a:r>
              <a:rPr lang="es-ES" dirty="0" err="1"/>
              <a:t>android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48074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50FF76D-C8A9-4040-880A-5A3D52465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5" y="0"/>
            <a:ext cx="961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705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6905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33AAC3D-754E-472C-A2CE-8DCB58135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7625"/>
            <a:ext cx="9753600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65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4C6137-E6A1-41E3-A87E-35653F4C9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791" y="0"/>
            <a:ext cx="96464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999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13EC843-014C-4281-8D10-592926F22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7625"/>
            <a:ext cx="9753600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842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5CE1B1B-93E7-4634-9F7C-B9E6E53F4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87" y="1509712"/>
            <a:ext cx="70580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974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DC57237-E82A-4804-B13C-F042DA3C4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5" y="0"/>
            <a:ext cx="961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0389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E0519B2-EC7E-46A9-9167-BF55EB8E7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5" y="0"/>
            <a:ext cx="961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810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4558712-8D48-4C64-A878-FE14F6170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5" y="0"/>
            <a:ext cx="961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611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8FFC918-5C1F-4A13-BECC-E4758D0FC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986" y="0"/>
            <a:ext cx="7136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87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B5BF919-585B-45E5-A2AB-392F0FB40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241" y="0"/>
            <a:ext cx="3277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769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239BA78-E880-46D6-89BD-F820BDA19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5" y="0"/>
            <a:ext cx="961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465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D44F6C9-617A-4A4A-A34F-52EB0B020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241" y="0"/>
            <a:ext cx="3277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10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B6EA9C-B5D3-429D-8330-28430CB30BC0}"/>
              </a:ext>
            </a:extLst>
          </p:cNvPr>
          <p:cNvSpPr/>
          <p:nvPr/>
        </p:nvSpPr>
        <p:spPr>
          <a:xfrm>
            <a:off x="33429" y="1773000"/>
            <a:ext cx="1237845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6000" dirty="0"/>
              <a:t>https://github.com/fongdubon/paw.git</a:t>
            </a:r>
          </a:p>
        </p:txBody>
      </p:sp>
    </p:spTree>
    <p:extLst>
      <p:ext uri="{BB962C8B-B14F-4D97-AF65-F5344CB8AC3E}">
        <p14:creationId xmlns:p14="http://schemas.microsoft.com/office/powerpoint/2010/main" val="166502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E6F2B9-4CE9-4F1F-A841-820814ED7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5" y="0"/>
            <a:ext cx="961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8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7DE14B-E744-48E4-942A-29591D451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5" y="0"/>
            <a:ext cx="961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83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384048-47BA-4554-A843-80B621FA0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5" y="0"/>
            <a:ext cx="961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9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971</Words>
  <Application>Microsoft Office PowerPoint</Application>
  <PresentationFormat>Panorámica</PresentationFormat>
  <Paragraphs>194</Paragraphs>
  <Slides>58</Slides>
  <Notes>54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58</vt:i4>
      </vt:variant>
    </vt:vector>
  </HeadingPairs>
  <TitlesOfParts>
    <vt:vector size="62" baseType="lpstr">
      <vt:lpstr>Arial</vt:lpstr>
      <vt:lpstr>Calibri</vt:lpstr>
      <vt:lpstr>Calibri Light</vt:lpstr>
      <vt:lpstr>Office Theme</vt:lpstr>
      <vt:lpstr>Proyecto desde CERO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Lunes 4 de noviembre de 2019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TODO esto es para el app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desde CERO</dc:title>
  <dc:creator>Eduardo Fong Dubon.</dc:creator>
  <cp:lastModifiedBy>Eduardo Fong Dubon.</cp:lastModifiedBy>
  <cp:revision>15</cp:revision>
  <dcterms:created xsi:type="dcterms:W3CDTF">2019-10-21T21:12:17Z</dcterms:created>
  <dcterms:modified xsi:type="dcterms:W3CDTF">2019-11-06T22:44:59Z</dcterms:modified>
</cp:coreProperties>
</file>