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1" autoAdjust="0"/>
    <p:restoredTop sz="61039" autoAdjust="0"/>
  </p:normalViewPr>
  <p:slideViewPr>
    <p:cSldViewPr>
      <p:cViewPr varScale="1">
        <p:scale>
          <a:sx n="44" d="100"/>
          <a:sy n="44" d="100"/>
        </p:scale>
        <p:origin x="1740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FD0385-094A-4441-9213-65E004583FF4}" type="datetimeFigureOut">
              <a:rPr lang="es-MX" smtClean="0"/>
              <a:t>21/10/2019</a:t>
            </a:fld>
            <a:endParaRPr lang="es-MX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5ED18C-E05F-4FD2-A782-FC24AC302660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15172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Creamos un proyecto en </a:t>
            </a:r>
            <a:r>
              <a:rPr lang="es-MX" dirty="0" err="1"/>
              <a:t>git</a:t>
            </a:r>
            <a:r>
              <a:rPr lang="es-MX" dirty="0"/>
              <a:t> hub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5ED18C-E05F-4FD2-A782-FC24AC302660}" type="slidenum">
              <a:rPr lang="es-MX" smtClean="0"/>
              <a:t>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423647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Se esta creando la solución en blanco por lo tanto no lleva .Web </a:t>
            </a:r>
          </a:p>
          <a:p>
            <a:r>
              <a:rPr lang="es-MX" dirty="0"/>
              <a:t>Elegir la carpeta </a:t>
            </a:r>
            <a:r>
              <a:rPr lang="es-MX" dirty="0" err="1"/>
              <a:t>adecuamente</a:t>
            </a:r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5ED18C-E05F-4FD2-A782-FC24AC302660}" type="slidenum">
              <a:rPr lang="es-MX" smtClean="0"/>
              <a:t>12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082800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Verificar en VS 2019 que se haya creado la solución en blanco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5ED18C-E05F-4FD2-A782-FC24AC302660}" type="slidenum">
              <a:rPr lang="es-MX" smtClean="0"/>
              <a:t>13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119030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Verificar en el explorador de Windows que se haya creado la </a:t>
            </a:r>
            <a:r>
              <a:rPr lang="es-MX" dirty="0" err="1"/>
              <a:t>solucion</a:t>
            </a:r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5ED18C-E05F-4FD2-A782-FC24AC302660}" type="slidenum">
              <a:rPr lang="es-MX" smtClean="0"/>
              <a:t>14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309828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Abrir la ventana </a:t>
            </a:r>
            <a:r>
              <a:rPr lang="es-MX" dirty="0" err="1"/>
              <a:t>Team</a:t>
            </a:r>
            <a:r>
              <a:rPr lang="es-MX" dirty="0"/>
              <a:t> </a:t>
            </a:r>
            <a:r>
              <a:rPr lang="es-MX" dirty="0" err="1"/>
              <a:t>explorer</a:t>
            </a:r>
            <a:r>
              <a:rPr lang="es-MX" dirty="0"/>
              <a:t> en VS 2019 y seleccionar el repositorio clonado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5ED18C-E05F-4FD2-A782-FC24AC302660}" type="slidenum">
              <a:rPr lang="es-MX" smtClean="0"/>
              <a:t>15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120665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Dar </a:t>
            </a:r>
            <a:r>
              <a:rPr lang="es-MX" dirty="0" err="1"/>
              <a:t>click</a:t>
            </a:r>
            <a:r>
              <a:rPr lang="es-MX" dirty="0"/>
              <a:t> en </a:t>
            </a:r>
            <a:r>
              <a:rPr lang="es-MX" dirty="0" err="1"/>
              <a:t>changes</a:t>
            </a:r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5ED18C-E05F-4FD2-A782-FC24AC302660}" type="slidenum">
              <a:rPr lang="es-MX" smtClean="0"/>
              <a:t>16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680389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Escribir comentario del </a:t>
            </a:r>
            <a:r>
              <a:rPr lang="es-MX" dirty="0" err="1"/>
              <a:t>commit</a:t>
            </a:r>
            <a:r>
              <a:rPr lang="es-MX" dirty="0"/>
              <a:t> después seleccionar </a:t>
            </a:r>
            <a:r>
              <a:rPr lang="es-MX" dirty="0" err="1"/>
              <a:t>Commit</a:t>
            </a:r>
            <a:r>
              <a:rPr lang="es-MX" dirty="0"/>
              <a:t> y sincronizar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5ED18C-E05F-4FD2-A782-FC24AC302660}" type="slidenum">
              <a:rPr lang="es-MX" smtClean="0"/>
              <a:t>17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839983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Esperar a que sincronice y abrir el navegador para ver las sincronizaciones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5ED18C-E05F-4FD2-A782-FC24AC302660}" type="slidenum">
              <a:rPr lang="es-MX" smtClean="0"/>
              <a:t>18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477166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Agregar a los usuarios en el repositorio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5ED18C-E05F-4FD2-A782-FC24AC302660}" type="slidenum">
              <a:rPr lang="es-MX" smtClean="0"/>
              <a:t>19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76927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Creamos carpeta </a:t>
            </a:r>
            <a:r>
              <a:rPr lang="es-MX" dirty="0" err="1"/>
              <a:t>backend</a:t>
            </a:r>
            <a:r>
              <a:rPr lang="es-MX" dirty="0"/>
              <a:t> en la </a:t>
            </a:r>
            <a:r>
              <a:rPr lang="es-MX" dirty="0" err="1"/>
              <a:t>solucion</a:t>
            </a:r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5ED18C-E05F-4FD2-A782-FC24AC302660}" type="slidenum">
              <a:rPr lang="es-MX" smtClean="0"/>
              <a:t>20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092993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Creamos proyecto </a:t>
            </a:r>
            <a:r>
              <a:rPr lang="es-MX" dirty="0" err="1"/>
              <a:t>ASP.Net</a:t>
            </a:r>
            <a:r>
              <a:rPr lang="es-MX" dirty="0"/>
              <a:t> </a:t>
            </a:r>
            <a:r>
              <a:rPr lang="es-MX" dirty="0" err="1"/>
              <a:t>core</a:t>
            </a:r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5ED18C-E05F-4FD2-A782-FC24AC302660}" type="slidenum">
              <a:rPr lang="es-MX" smtClean="0"/>
              <a:t>21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190098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Ignoramos los archivos de VS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5ED18C-E05F-4FD2-A782-FC24AC302660}" type="slidenum">
              <a:rPr lang="es-MX" smtClean="0"/>
              <a:t>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779855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Configuramos el proyecto web</a:t>
            </a:r>
          </a:p>
          <a:p>
            <a:r>
              <a:rPr lang="es-MX" dirty="0" err="1"/>
              <a:t>Paw.Web</a:t>
            </a:r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5ED18C-E05F-4FD2-A782-FC24AC302660}" type="slidenum">
              <a:rPr lang="es-MX" smtClean="0"/>
              <a:t>22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568804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Seleccionamos la versión de </a:t>
            </a:r>
            <a:r>
              <a:rPr lang="es-MX" dirty="0" err="1"/>
              <a:t>core</a:t>
            </a:r>
            <a:r>
              <a:rPr lang="es-MX" dirty="0"/>
              <a:t> 2.1 y la plantilla MVC con HTTPS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5ED18C-E05F-4FD2-A782-FC24AC302660}" type="slidenum">
              <a:rPr lang="es-MX" smtClean="0"/>
              <a:t>23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849386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Le damos crear repositorio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5ED18C-E05F-4FD2-A782-FC24AC302660}" type="slidenum">
              <a:rPr lang="es-MX" smtClean="0"/>
              <a:t>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495004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Clonamos el proyecto para poder clonarlo en VS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5ED18C-E05F-4FD2-A782-FC24AC302660}" type="slidenum">
              <a:rPr lang="es-MX" smtClean="0"/>
              <a:t>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369300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Abrimos VS 2019 y clonamos proyecto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5ED18C-E05F-4FD2-A782-FC24AC302660}" type="slidenum">
              <a:rPr lang="es-MX" smtClean="0"/>
              <a:t>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061024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Creamos el clon con la dirección clonada de </a:t>
            </a:r>
            <a:r>
              <a:rPr lang="es-MX" dirty="0" err="1"/>
              <a:t>github</a:t>
            </a:r>
            <a:r>
              <a:rPr lang="es-MX" dirty="0"/>
              <a:t> y creamos la carpeta correspondiente en C: y le damos </a:t>
            </a:r>
            <a:r>
              <a:rPr lang="es-MX" dirty="0" err="1"/>
              <a:t>click</a:t>
            </a:r>
            <a:r>
              <a:rPr lang="es-MX" dirty="0"/>
              <a:t> a clonar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5ED18C-E05F-4FD2-A782-FC24AC302660}" type="slidenum">
              <a:rPr lang="es-MX" smtClean="0"/>
              <a:t>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537590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Verificamos que se haya creado el proyecto clonado en VS 2019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5ED18C-E05F-4FD2-A782-FC24AC302660}" type="slidenum">
              <a:rPr lang="es-MX" smtClean="0"/>
              <a:t>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804582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Verificamos en el explorador de servidores que haya creado las carpetas y el archivo correspondiente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5ED18C-E05F-4FD2-A782-FC24AC302660}" type="slidenum">
              <a:rPr lang="es-MX" smtClean="0"/>
              <a:t>10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407422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Creamos una solución en blanco en visual Studio 2019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5ED18C-E05F-4FD2-A782-FC24AC302660}" type="slidenum">
              <a:rPr lang="es-MX" smtClean="0"/>
              <a:t>11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736352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0DB89-71B5-464A-8114-B00EBD5EB5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81BF4D-B84E-484D-BBB4-BEA56FD3FB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C4F6C7-6B78-43C6-B93D-EF75FB745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97428-E98A-4102-8DAC-D4A32A47CC0E}" type="datetimeFigureOut">
              <a:rPr lang="es-MX" smtClean="0"/>
              <a:t>21/10/2019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DF6514-9E59-4A6A-97A4-35FB0EA3D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90D3B-F7E1-4567-A4A3-88B8FC38D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47C16-09A2-4557-A7D1-C3FFC0D2E8CB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74446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C09A4-25EE-4AAA-8474-954BA57E4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7A0F29-84CE-4A22-8930-19C9EF61E1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4AD85D-BECF-46E1-BA5F-8C664F636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97428-E98A-4102-8DAC-D4A32A47CC0E}" type="datetimeFigureOut">
              <a:rPr lang="es-MX" smtClean="0"/>
              <a:t>21/10/2019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28960D-CC16-4B65-B852-A9C4F725A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893529-C248-40FB-92C3-011961A84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47C16-09A2-4557-A7D1-C3FFC0D2E8CB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13454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B9D97B-044F-4C86-8CB9-DBB7FF54F3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DA9292-B922-426B-A4A9-479D57E8D7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91B745-06E9-4DDC-AEB5-4C894F672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97428-E98A-4102-8DAC-D4A32A47CC0E}" type="datetimeFigureOut">
              <a:rPr lang="es-MX" smtClean="0"/>
              <a:t>21/10/2019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E1304A-55FF-4F10-B12C-7BB381C09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BEAF6E-51EA-4E7C-BE57-678C008DA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47C16-09A2-4557-A7D1-C3FFC0D2E8CB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18068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04C4C-7758-48D0-A775-E79E21640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A0CA90-6461-452F-8704-EB3A0B14FF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75E856-1A26-4C01-9D74-39DB532BB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97428-E98A-4102-8DAC-D4A32A47CC0E}" type="datetimeFigureOut">
              <a:rPr lang="es-MX" smtClean="0"/>
              <a:t>21/10/2019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22B012-9906-4461-A94A-D1DBBE799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D3055D-D227-4835-B94C-CC705910E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47C16-09A2-4557-A7D1-C3FFC0D2E8CB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41417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2A364-B255-4635-9417-9897FCB4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C842E0-83D0-4AF6-8399-444DF38D2D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31CBC1-9D34-4E9E-9FF1-E9E0E8493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97428-E98A-4102-8DAC-D4A32A47CC0E}" type="datetimeFigureOut">
              <a:rPr lang="es-MX" smtClean="0"/>
              <a:t>21/10/2019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5C7BCB-15AB-4612-84A7-A9D058F0F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16A646-5851-4DC6-8859-C7CF57B5C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47C16-09A2-4557-A7D1-C3FFC0D2E8CB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51240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8D647-D768-4191-9AE9-F14101E3A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AE2B5-ED33-49D4-9C90-DC431778E9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BD348D-122F-4F9D-805A-8195F894B8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03A61D-DA71-4AB1-BE52-6F5D372EB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97428-E98A-4102-8DAC-D4A32A47CC0E}" type="datetimeFigureOut">
              <a:rPr lang="es-MX" smtClean="0"/>
              <a:t>21/10/2019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BD562D-D00D-42AF-99FC-48D1990F7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F13324-6F79-46A5-8CE4-55E96E81F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47C16-09A2-4557-A7D1-C3FFC0D2E8CB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61291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48FE2-0088-4EE9-A90A-5EBA310FF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35B8AC-B98F-4344-B1C5-4B2F2E0336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4D43A5-186D-4BC4-A102-B3C6E0572F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76ABEB-C048-4844-9B0A-5D8783D676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E2E656-B278-48CE-8672-53087E825A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EF89EF-4EAA-4817-B704-27F8FF6A3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97428-E98A-4102-8DAC-D4A32A47CC0E}" type="datetimeFigureOut">
              <a:rPr lang="es-MX" smtClean="0"/>
              <a:t>21/10/2019</a:t>
            </a:fld>
            <a:endParaRPr lang="es-MX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CA855F-B0EB-4D70-B554-0B37337F6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7108A7-5F79-439F-91E9-FB9FCAE81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47C16-09A2-4557-A7D1-C3FFC0D2E8CB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37153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58AEC-D178-4C02-9D2B-F1CA16F6C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796B34-87DD-43C5-9D1F-BE0ED68DE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97428-E98A-4102-8DAC-D4A32A47CC0E}" type="datetimeFigureOut">
              <a:rPr lang="es-MX" smtClean="0"/>
              <a:t>21/10/2019</a:t>
            </a:fld>
            <a:endParaRPr lang="es-MX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D7A8CE-E494-4AE7-A999-B99B49C97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D74F20-A14F-440E-8042-C6885DCB1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47C16-09A2-4557-A7D1-C3FFC0D2E8CB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18019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FEC242-45DA-4CD6-8A1C-2DAACC793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97428-E98A-4102-8DAC-D4A32A47CC0E}" type="datetimeFigureOut">
              <a:rPr lang="es-MX" smtClean="0"/>
              <a:t>21/10/2019</a:t>
            </a:fld>
            <a:endParaRPr lang="es-MX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EAF2A8-3F06-4916-A40A-99AE8DAC7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D4EE58-A9ED-4C68-B2B1-6758D4815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47C16-09A2-4557-A7D1-C3FFC0D2E8CB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25989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B9627-6F68-403D-A085-C619DFC8B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F6496F-CEF2-4E13-9445-D1491035D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A3DF7E-1805-4227-AFA9-0BF614320B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53AA1-87C4-4D10-BCBA-47419DDA9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97428-E98A-4102-8DAC-D4A32A47CC0E}" type="datetimeFigureOut">
              <a:rPr lang="es-MX" smtClean="0"/>
              <a:t>21/10/2019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03AB64-7934-4622-B441-10AC077EC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5DB413-2189-4308-98A3-A6F9B0BD8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47C16-09A2-4557-A7D1-C3FFC0D2E8CB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30775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95B69-6D65-4B08-AEC4-4B0266509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2449C3-06C7-400E-9061-04BBAC3CAE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D9A719-7C9D-4F43-BFB2-0808509CAC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18600-60B1-457D-8528-6D6B0DEAC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97428-E98A-4102-8DAC-D4A32A47CC0E}" type="datetimeFigureOut">
              <a:rPr lang="es-MX" smtClean="0"/>
              <a:t>21/10/2019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69A4FD-3C6A-4C58-8203-E36222FD0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3D6B63-EB9B-4900-961B-EDE2D23FD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47C16-09A2-4557-A7D1-C3FFC0D2E8CB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97083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2AE2EF-9E09-494E-AD68-9FC7AC6EB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B3969C-B019-4D67-B3AE-CB5CFCD4AD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BE7C4-37D8-4FF3-8A5F-E7EBFE5E77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297428-E98A-4102-8DAC-D4A32A47CC0E}" type="datetimeFigureOut">
              <a:rPr lang="es-MX" smtClean="0"/>
              <a:t>21/10/2019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0425FA-41F9-4423-855A-24702A3A00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627A0C-1210-4F96-A439-7556C17ADE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47C16-09A2-4557-A7D1-C3FFC0D2E8CB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60228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9809F-12E9-4668-B01C-C4F87E8EDD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Proyecto desde CERO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86B25C-B135-44DE-8608-99582963EB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PAW</a:t>
            </a:r>
          </a:p>
        </p:txBody>
      </p:sp>
    </p:spTree>
    <p:extLst>
      <p:ext uri="{BB962C8B-B14F-4D97-AF65-F5344CB8AC3E}">
        <p14:creationId xmlns:p14="http://schemas.microsoft.com/office/powerpoint/2010/main" val="31481087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866BEA2-0F7F-4023-8C4A-B1B12EADA9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2791" y="0"/>
            <a:ext cx="96464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6021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9D30AD9-235E-4659-9172-53AF5CEC9D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7945" y="0"/>
            <a:ext cx="96161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7748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CBEC7AF-25CF-4230-8A68-B218257241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7945" y="0"/>
            <a:ext cx="96161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0995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5A33379-790E-40E7-8410-CF9EDCEB84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7945" y="0"/>
            <a:ext cx="96161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0701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A75CC39-FD8E-4428-BD3F-A3DEC5DED6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2791" y="0"/>
            <a:ext cx="96464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8750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251B22B-8588-421A-A7A6-D671AEC3C0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7945" y="0"/>
            <a:ext cx="96161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956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C72AB60-E3B1-4DCE-86F1-F7492EBB8A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7945" y="0"/>
            <a:ext cx="96161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7606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BE20A38-DE34-425B-9EDB-30291CCEA4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7945" y="0"/>
            <a:ext cx="96161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8156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85270C3-CACB-474C-8334-2FC65B3ACE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7945" y="0"/>
            <a:ext cx="96161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348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6C6429F-34AB-4EC4-815C-093C92ADF8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2791" y="0"/>
            <a:ext cx="96464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880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ADDB55B-8BCC-4FF8-9B60-E6ECDA76B6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2791" y="0"/>
            <a:ext cx="96464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566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C7C87B0-8B01-4F47-B2D3-F60EE3E6B8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7945" y="0"/>
            <a:ext cx="96161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3142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2EFA28C-6BCA-47D4-A02C-52A5FBDF8C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47625"/>
            <a:ext cx="9753600" cy="676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9130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C609D32-8B83-42F4-9E29-55DC252BF1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47625"/>
            <a:ext cx="9753600" cy="676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974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A5DCA7E-376F-4B63-BE79-7078ABA829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47625"/>
            <a:ext cx="9753600" cy="676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1727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0806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55C10C7-B491-4CB2-AD14-62663789F5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2791" y="0"/>
            <a:ext cx="96464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915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93A9A77-978F-4D4F-BCFB-198E7EEDF4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2791" y="0"/>
            <a:ext cx="96464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347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E4C6137-E6A1-41E3-A87E-35653F4C92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2791" y="0"/>
            <a:ext cx="96464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599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BB6EA9C-B5D3-429D-8330-28430CB30BC0}"/>
              </a:ext>
            </a:extLst>
          </p:cNvPr>
          <p:cNvSpPr/>
          <p:nvPr/>
        </p:nvSpPr>
        <p:spPr>
          <a:xfrm>
            <a:off x="33429" y="1773000"/>
            <a:ext cx="12378453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6000" dirty="0"/>
              <a:t>https://github.com/fongdubon/paw.git</a:t>
            </a:r>
          </a:p>
        </p:txBody>
      </p:sp>
    </p:spTree>
    <p:extLst>
      <p:ext uri="{BB962C8B-B14F-4D97-AF65-F5344CB8AC3E}">
        <p14:creationId xmlns:p14="http://schemas.microsoft.com/office/powerpoint/2010/main" val="1665029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0E6F2B9-4CE9-4F1F-A841-820814ED71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7945" y="0"/>
            <a:ext cx="96161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788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07DE14B-E744-48E4-942A-29591D451E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7945" y="0"/>
            <a:ext cx="96161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9831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3384048-47BA-4554-A843-80B621FA0B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7945" y="0"/>
            <a:ext cx="96161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794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241</Words>
  <Application>Microsoft Office PowerPoint</Application>
  <PresentationFormat>Widescreen</PresentationFormat>
  <Paragraphs>47</Paragraphs>
  <Slides>24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Proyecto desde CERO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desde CERO</dc:title>
  <dc:creator>Eduardo Fong Dubon.</dc:creator>
  <cp:lastModifiedBy>Eduardo Fong Dubon.</cp:lastModifiedBy>
  <cp:revision>5</cp:revision>
  <dcterms:created xsi:type="dcterms:W3CDTF">2019-10-21T21:12:17Z</dcterms:created>
  <dcterms:modified xsi:type="dcterms:W3CDTF">2019-10-21T22:17:17Z</dcterms:modified>
</cp:coreProperties>
</file>