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61039" autoAdjust="0"/>
  </p:normalViewPr>
  <p:slideViewPr>
    <p:cSldViewPr>
      <p:cViewPr varScale="1">
        <p:scale>
          <a:sx n="44" d="100"/>
          <a:sy n="44" d="100"/>
        </p:scale>
        <p:origin x="8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D0385-094A-4441-9213-65E004583FF4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D18C-E05F-4FD2-A782-FC24AC3026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1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un proyecto en </a:t>
            </a:r>
            <a:r>
              <a:rPr lang="es-MX" dirty="0" err="1"/>
              <a:t>git</a:t>
            </a:r>
            <a:r>
              <a:rPr lang="es-MX" dirty="0"/>
              <a:t>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36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esta creando la solución en blanco por lo tanto no lleva .Web </a:t>
            </a:r>
          </a:p>
          <a:p>
            <a:r>
              <a:rPr lang="es-MX" dirty="0"/>
              <a:t>Elegir la carpeta </a:t>
            </a:r>
            <a:r>
              <a:rPr lang="es-MX" dirty="0" err="1"/>
              <a:t>adecuamente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28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Verificar en VS 2019 que se haya creado la solución en blanco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90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Verificar en el explorador de Windows que se haya creado la </a:t>
            </a:r>
            <a:r>
              <a:rPr lang="es-MX" dirty="0" err="1"/>
              <a:t>solucion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la ventana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explorer</a:t>
            </a:r>
            <a:r>
              <a:rPr lang="es-MX" dirty="0"/>
              <a:t> en VS 2019 y seleccionar el repositorio clonado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06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Dar </a:t>
            </a:r>
            <a:r>
              <a:rPr lang="es-MX" dirty="0" err="1"/>
              <a:t>click</a:t>
            </a:r>
            <a:r>
              <a:rPr lang="es-MX" dirty="0"/>
              <a:t> en </a:t>
            </a:r>
            <a:r>
              <a:rPr lang="es-MX" dirty="0" err="1"/>
              <a:t>changes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03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Escribir comentario del </a:t>
            </a:r>
            <a:r>
              <a:rPr lang="es-MX" dirty="0" err="1"/>
              <a:t>commit</a:t>
            </a:r>
            <a:r>
              <a:rPr lang="es-MX" dirty="0"/>
              <a:t> después seleccionar </a:t>
            </a:r>
            <a:r>
              <a:rPr lang="es-MX" dirty="0" err="1"/>
              <a:t>Commit</a:t>
            </a:r>
            <a:r>
              <a:rPr lang="es-MX" dirty="0"/>
              <a:t> y sincronizar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99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Esperar a que sincronice y abrir el navegador para ver las sincronizaciones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1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Agregar a los usuarios en el repositorio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carpeta </a:t>
            </a:r>
            <a:r>
              <a:rPr lang="es-MX" dirty="0" err="1"/>
              <a:t>backend</a:t>
            </a:r>
            <a:r>
              <a:rPr lang="es-MX" dirty="0"/>
              <a:t> en la </a:t>
            </a:r>
            <a:r>
              <a:rPr lang="es-MX" dirty="0" err="1"/>
              <a:t>solucion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299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proyecto </a:t>
            </a:r>
            <a:r>
              <a:rPr lang="es-MX" dirty="0" err="1"/>
              <a:t>ASP.Net</a:t>
            </a:r>
            <a:r>
              <a:rPr lang="es-MX" dirty="0"/>
              <a:t> </a:t>
            </a:r>
            <a:r>
              <a:rPr lang="es-MX" dirty="0" err="1"/>
              <a:t>core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00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Ignoramos los archivos de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985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Configuramos el proyecto web</a:t>
            </a:r>
          </a:p>
          <a:p>
            <a:r>
              <a:rPr lang="es-MX" dirty="0" err="1"/>
              <a:t>Paw.Web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880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Seleccionamos la versión de </a:t>
            </a:r>
            <a:r>
              <a:rPr lang="es-MX" dirty="0" err="1"/>
              <a:t>core</a:t>
            </a:r>
            <a:r>
              <a:rPr lang="es-MX" dirty="0"/>
              <a:t> 2.1 y la plantilla MVC con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93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18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la cadena de conexión en el archivo </a:t>
            </a:r>
            <a:r>
              <a:rPr lang="es-ES" dirty="0" err="1"/>
              <a:t>appsetting.json</a:t>
            </a:r>
            <a:endParaRPr lang="es-ES" dirty="0"/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LogLevel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"Default":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AllowedHosts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"*",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)\\ProjectsV13;Database=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PAW;Trusted_Connection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true;MultipleActiveResultSets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=true"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761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Modificar el archivo Startup para agregar la cadena de conexión</a:t>
            </a:r>
          </a:p>
          <a:p>
            <a:r>
              <a:rPr lang="es-ES" dirty="0"/>
              <a:t>Importar la referencia de </a:t>
            </a:r>
            <a:r>
              <a:rPr lang="es-ES" dirty="0" err="1"/>
              <a:t>DAtaContext</a:t>
            </a:r>
            <a:r>
              <a:rPr lang="es-ES" dirty="0"/>
              <a:t> </a:t>
            </a:r>
            <a:r>
              <a:rPr lang="es-ES" dirty="0" err="1"/>
              <a:t>Ctrl+punto</a:t>
            </a:r>
            <a:endParaRPr lang="es-ES" dirty="0"/>
          </a:p>
          <a:p>
            <a:r>
              <a:rPr lang="es-ES" dirty="0"/>
              <a:t>Importar la referencia de </a:t>
            </a:r>
            <a:r>
              <a:rPr lang="es-ES" dirty="0" err="1"/>
              <a:t>UseSqlServer</a:t>
            </a:r>
            <a:r>
              <a:rPr lang="es-ES" dirty="0"/>
              <a:t> </a:t>
            </a:r>
            <a:r>
              <a:rPr lang="es-ES" dirty="0" err="1"/>
              <a:t>Ctrl+punto</a:t>
            </a:r>
            <a:endParaRPr lang="es-ES" dirty="0"/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ConfigureServices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IServiceCollection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services.AddDbContext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cfg.UseSqlServer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Configuration.GetConnectionString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DefaultConnection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"));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services.Configure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CookiePolicyOptions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// This lambda determines whether user consent for non-essential cookies is needed for a given request.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options.CheckConsentNeeded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true;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options.MinimumSameSitePolicy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SameSiteMode.None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735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Abrimos la carpeta en el proyecto web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946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Abrimos una sesión de consola en esa carpeta</a:t>
            </a:r>
          </a:p>
          <a:p>
            <a:r>
              <a:rPr lang="es-ES" dirty="0" err="1"/>
              <a:t>Cmd</a:t>
            </a:r>
            <a:r>
              <a:rPr lang="es-ES" dirty="0"/>
              <a:t>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421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Actualizamos la base de datos con el comando</a:t>
            </a:r>
          </a:p>
          <a:p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569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una migración</a:t>
            </a:r>
          </a:p>
          <a:p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migrations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iniciamos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987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Nuevamente le damos para actualizar la base de datos y crear la tabal productos el comando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ef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Asi</a:t>
            </a:r>
            <a:r>
              <a:rPr lang="es-ES" dirty="0"/>
              <a:t> como pregunto miguel dos veces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64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 damos crear repositorio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50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Verificar que se haya creado la base de datos con la tabla </a:t>
            </a:r>
            <a:r>
              <a:rPr lang="es-ES" dirty="0" err="1"/>
              <a:t>products</a:t>
            </a:r>
            <a:r>
              <a:rPr lang="es-ES" dirty="0"/>
              <a:t> y la tabla </a:t>
            </a:r>
            <a:r>
              <a:rPr lang="es-ES" dirty="0" err="1"/>
              <a:t>migrations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538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En la carpeta </a:t>
            </a:r>
            <a:r>
              <a:rPr lang="es-ES" dirty="0" err="1"/>
              <a:t>controller</a:t>
            </a:r>
            <a:r>
              <a:rPr lang="es-ES" dirty="0"/>
              <a:t> dar botón derecho y seleccionar la opción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307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Creamos el controlador de productos con sus vistas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390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el cuadro de dialogo </a:t>
            </a:r>
            <a:r>
              <a:rPr lang="es-ES" dirty="0" err="1"/>
              <a:t>selccionar</a:t>
            </a:r>
            <a:r>
              <a:rPr lang="es-ES" dirty="0"/>
              <a:t> la clase producto y el </a:t>
            </a:r>
            <a:r>
              <a:rPr lang="es-ES" dirty="0" err="1"/>
              <a:t>datacontext</a:t>
            </a:r>
            <a:r>
              <a:rPr lang="es-ES" dirty="0"/>
              <a:t> y presionar el botón agregar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07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Verficiar</a:t>
            </a:r>
            <a:r>
              <a:rPr lang="es-ES" dirty="0"/>
              <a:t> que se haya creado el controlador de producto con sus vistas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173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Modificar el archivo </a:t>
            </a:r>
            <a:r>
              <a:rPr lang="es-ES" dirty="0" err="1"/>
              <a:t>Layout</a:t>
            </a:r>
            <a:r>
              <a:rPr lang="es-ES" dirty="0"/>
              <a:t> en la carpeta View para agregar la opción en el menú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&lt;li&gt;&lt;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="Home"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="Index"&gt;Home&lt;/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&lt;li&gt;&lt;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="Home"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="About"&gt;About&lt;/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&lt;li&gt;&lt;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="Home"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="Contact"&gt;Contact&lt;/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&gt;&lt;/li&gt;</a:t>
            </a:r>
          </a:p>
          <a:p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s-MX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asp-area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s-MX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asp-controller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MX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asp-action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"&gt;Producto&lt;/</a:t>
            </a:r>
            <a:r>
              <a:rPr lang="es-MX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</a:t>
            </a:r>
            <a:r>
              <a:rPr lang="es-MX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s-MX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344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Ejecutar el </a:t>
            </a:r>
            <a:r>
              <a:rPr lang="es-ES" dirty="0" err="1"/>
              <a:t>proeycto</a:t>
            </a:r>
            <a:r>
              <a:rPr lang="es-ES" dirty="0"/>
              <a:t> web para probarlo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9824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Corregir errores de </a:t>
            </a:r>
            <a:r>
              <a:rPr lang="es-ES"/>
              <a:t>dedo CANATIDAD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4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Clonamos el proyecto para poder clonarlo en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93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Abrimos VS 2019 y clonamos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10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el clon con la dirección clonada de </a:t>
            </a:r>
            <a:r>
              <a:rPr lang="es-MX" dirty="0" err="1"/>
              <a:t>github</a:t>
            </a:r>
            <a:r>
              <a:rPr lang="es-MX" dirty="0"/>
              <a:t> y creamos la carpeta correspondiente en C: y le damos </a:t>
            </a:r>
            <a:r>
              <a:rPr lang="es-MX" dirty="0" err="1"/>
              <a:t>click</a:t>
            </a:r>
            <a:r>
              <a:rPr lang="es-MX" dirty="0"/>
              <a:t> a clonar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7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Verificamos que se haya creado el proyecto clonado en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45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Verificamos en el explorador de servidores que haya creado las carpetas y el archivo correspondiente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74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una solución en blanco en visual Studio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63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B89-71B5-464A-8114-B00EBD5EB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BF4D-B84E-484D-BBB4-BEA56FD3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F6C7-6B78-43C6-B93D-EF75FB7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6514-9E59-4A6A-97A4-35FB0EA3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0D3B-F7E1-4567-A4A3-88B8FC3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09A4-25EE-4AAA-8474-954BA57E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A0F29-84CE-4A22-8930-19C9EF61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D85D-BECF-46E1-BA5F-8C664F63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960D-CC16-4B65-B852-A9C4F725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3529-C248-40FB-92C3-011961A8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4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9D97B-044F-4C86-8CB9-DBB7FF54F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9292-B922-426B-A4A9-479D57E8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B745-06E9-4DDC-AEB5-4C894F6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304A-55FF-4F10-B12C-7BB381C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AF6E-51EA-4E7C-BE57-678C008D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06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C4C-7758-48D0-A775-E79E2164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CA90-6461-452F-8704-EB3A0B14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E856-1A26-4C01-9D74-39DB532B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B012-9906-4461-A94A-D1DBBE7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055D-D227-4835-B94C-CC70591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4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A364-B255-4635-9417-9897FCB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42E0-83D0-4AF6-8399-444DF38D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CBC1-9D34-4E9E-9FF1-E9E0E84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7BCB-15AB-4612-84A7-A9D058F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A646-5851-4DC6-8859-C7CF57B5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2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D647-D768-4191-9AE9-F14101E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E2B5-ED33-49D4-9C90-DC431778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D348D-122F-4F9D-805A-8195F894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A61D-DA71-4AB1-BE52-6F5D372E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562D-D00D-42AF-99FC-48D1990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3324-6F79-46A5-8CE4-55E96E8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2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FE2-0088-4EE9-A90A-5EBA310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5B8AC-B98F-4344-B1C5-4B2F2E03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43A5-186D-4BC4-A102-B3C6E057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6ABEB-C048-4844-9B0A-5D8783D6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2E656-B278-48CE-8672-53087E82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89EF-4EAA-4817-B704-27F8FF6A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A855F-B0EB-4D70-B554-0B37337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108A7-5F79-439F-91E9-FB9FCAE8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15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AEC-D178-4C02-9D2B-F1CA16F6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6B34-87DD-43C5-9D1F-BE0ED68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7A8CE-E494-4AE7-A999-B99B49C9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74F20-A14F-440E-8042-C6885DCB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0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EC242-45DA-4CD6-8A1C-2DAACC79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F2A8-3F06-4916-A40A-99AE8DAC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EE58-A9ED-4C68-B2B1-6758D481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9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627-6F68-403D-A085-C619DFC8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496F-CEF2-4E13-9445-D1491035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3DF7E-1805-4227-AFA9-0BF61432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3AA1-87C4-4D10-BCBA-47419DD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3AB64-7934-4622-B441-10AC077E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B413-2189-4308-98A3-A6F9B0B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7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5B69-6D65-4B08-AEC4-4B026650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49C3-06C7-400E-9061-04BBAC3C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A719-7C9D-4F43-BFB2-0808509C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8600-60B1-457D-8528-6D6B0DE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A4FD-3C6A-4C58-8203-E36222FD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6B63-EB9B-4900-961B-EDE2D23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0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AE2EF-9E09-494E-AD68-9FC7AC6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969C-B019-4D67-B3AE-CB5CFCD4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E7C4-37D8-4FF3-8A5F-E7EBFE5E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7428-E98A-4102-8DAC-D4A32A47CC0E}" type="datetimeFigureOut">
              <a:rPr lang="es-MX" smtClean="0"/>
              <a:t>04/11/2019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25FA-41F9-4423-855A-24702A3A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7A0C-1210-4F96-A439-7556C17AD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7C16-09A2-4557-A7D1-C3FFC0D2E8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22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809F-12E9-4668-B01C-C4F87E8E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desde CERO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B25C-B135-44DE-8608-99582963E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PAW</a:t>
            </a:r>
          </a:p>
        </p:txBody>
      </p:sp>
    </p:spTree>
    <p:extLst>
      <p:ext uri="{BB962C8B-B14F-4D97-AF65-F5344CB8AC3E}">
        <p14:creationId xmlns:p14="http://schemas.microsoft.com/office/powerpoint/2010/main" val="314810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6BEA2-0F7F-4023-8C4A-B1B12EAD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0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D30AD9-235E-4659-9172-53AF5CEC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EC7AF-25CF-4230-8A68-B2182572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33379-790E-40E7-8410-CF9EDCEB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5CC39-FD8E-4428-BD3F-A3DEC5DE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1B22B-8588-421A-A7A6-D671AEC3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2AB60-E3B1-4DCE-86F1-F7492EBB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20A38-DE34-425B-9EDB-30291CCE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270C3-CACB-474C-8334-2FC65B3A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6429F-34AB-4EC4-815C-093C92AD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DB55B-8BCC-4FF8-9B60-E6ECDA76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7C87B0-8B01-4F47-B2D3-F60EE3E6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FA28C-6BCA-47D4-A02C-52A5FBDF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1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09D32-8B83-42F4-9E29-55DC252BF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5DCA7E-376F-4B63-BE79-7078ABA8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04C15-F555-4E5C-827A-B278F06A9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Lunes 4 de noviembre de 2019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8F215-28CC-4F08-AE56-DDA88B644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80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BC1A6D9-5EAB-456E-9253-15397DC3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0E3D4E-4CD9-4FBD-97BC-86A8F039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91E35D-BB16-44AF-9881-A6D0C4EC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4837"/>
            <a:ext cx="98488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7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77A17F-2C7A-44DB-9D2F-3FAECEDA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990600"/>
            <a:ext cx="9086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CB98139-364B-4C5E-8B51-358D6BAC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990600"/>
            <a:ext cx="90868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C10C7-B491-4CB2-AD14-62663789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2A63C7-E6E8-49FA-9CBE-0234C216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FE36FE5-9CD6-4156-A0FB-AEA2C106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4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D95FD6-5938-4A80-BBFE-27562115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7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65D799-1524-42B2-9AE3-5BEA9F03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87"/>
          <a:stretch/>
        </p:blipFill>
        <p:spPr>
          <a:xfrm>
            <a:off x="1272000" y="65314"/>
            <a:ext cx="9288000" cy="69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2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AE39AB-7586-4A1A-B02E-E3FCFB6B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319087"/>
            <a:ext cx="89630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A27EF9-ADC9-42D1-944B-EEFFC4F2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1695450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33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A6A62A-3D00-4794-A0B8-8C512E84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6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6C8661-A8D8-4312-8227-11545FD9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96E1F9-1A23-4A63-8ADB-FA194629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D697E6-36BD-422D-AD8F-F108F0EF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A9A77-978F-4D4F-BCFB-198E7EED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4C6137-E6A1-41E3-A87E-35653F4C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6EA9C-B5D3-429D-8330-28430CB30BC0}"/>
              </a:ext>
            </a:extLst>
          </p:cNvPr>
          <p:cNvSpPr/>
          <p:nvPr/>
        </p:nvSpPr>
        <p:spPr>
          <a:xfrm>
            <a:off x="33429" y="1773000"/>
            <a:ext cx="123784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/>
              <a:t>https://github.com/fongdubon/paw.git</a:t>
            </a:r>
          </a:p>
        </p:txBody>
      </p:sp>
    </p:spTree>
    <p:extLst>
      <p:ext uri="{BB962C8B-B14F-4D97-AF65-F5344CB8AC3E}">
        <p14:creationId xmlns:p14="http://schemas.microsoft.com/office/powerpoint/2010/main" val="16650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6F2B9-4CE9-4F1F-A841-820814ED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8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DE14B-E744-48E4-942A-29591D45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384048-47BA-4554-A843-80B621FA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679</Words>
  <Application>Microsoft Office PowerPoint</Application>
  <PresentationFormat>Panorámica</PresentationFormat>
  <Paragraphs>115</Paragraphs>
  <Slides>39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Proyecto desde CERO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Lunes 4 de noviembre de 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desde CERO</dc:title>
  <dc:creator>Eduardo Fong Dubon.</dc:creator>
  <cp:lastModifiedBy>Eduardo Fong Dubon.</cp:lastModifiedBy>
  <cp:revision>11</cp:revision>
  <dcterms:created xsi:type="dcterms:W3CDTF">2019-10-21T21:12:17Z</dcterms:created>
  <dcterms:modified xsi:type="dcterms:W3CDTF">2019-11-04T22:51:49Z</dcterms:modified>
</cp:coreProperties>
</file>