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98A8-2782-43A3-94EF-78DB9D622EB2}" type="datetimeFigureOut">
              <a:rPr lang="pt-BR" smtClean="0"/>
              <a:t>11/05/2010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D635-D855-480F-9CB8-B43E45435F32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42910" y="8572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642910" y="171448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1500166" y="8572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pt-BR"/>
          </a:p>
        </p:txBody>
      </p: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>
            <a:off x="1071538" y="1071546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 rot="5400000">
            <a:off x="642910" y="1500174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5" idx="7"/>
          </p:cNvCxnSpPr>
          <p:nvPr/>
        </p:nvCxnSpPr>
        <p:spPr>
          <a:xfrm rot="5400000">
            <a:off x="1008767" y="1223089"/>
            <a:ext cx="554170" cy="5541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42910" y="8572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642910" y="171448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1500166" y="8572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pt-BR"/>
          </a:p>
        </p:txBody>
      </p: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>
            <a:off x="1071538" y="1071546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 rot="5400000">
            <a:off x="642910" y="1500174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5" idx="7"/>
          </p:cNvCxnSpPr>
          <p:nvPr/>
        </p:nvCxnSpPr>
        <p:spPr>
          <a:xfrm rot="5400000">
            <a:off x="1008767" y="1223089"/>
            <a:ext cx="554170" cy="5541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00166" y="171448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pt-BR"/>
          </a:p>
        </p:txBody>
      </p:sp>
      <p:cxnSp>
        <p:nvCxnSpPr>
          <p:cNvPr id="9" name="Straight Arrow Connector 8"/>
          <p:cNvCxnSpPr>
            <a:stCxn id="8" idx="1"/>
            <a:endCxn id="4" idx="5"/>
          </p:cNvCxnSpPr>
          <p:nvPr/>
        </p:nvCxnSpPr>
        <p:spPr>
          <a:xfrm rot="16200000" flipV="1">
            <a:off x="1008767" y="1223089"/>
            <a:ext cx="554170" cy="5541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8" idx="0"/>
          </p:cNvCxnSpPr>
          <p:nvPr/>
        </p:nvCxnSpPr>
        <p:spPr>
          <a:xfrm rot="5400000">
            <a:off x="1500166" y="1500174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6"/>
          </p:cNvCxnSpPr>
          <p:nvPr/>
        </p:nvCxnSpPr>
        <p:spPr>
          <a:xfrm rot="10800000">
            <a:off x="1071538" y="1928802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86116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2643174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929058" y="19288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pt-BR"/>
          </a:p>
        </p:txBody>
      </p:sp>
      <p:cxnSp>
        <p:nvCxnSpPr>
          <p:cNvPr id="14" name="Straight Arrow Connector 13"/>
          <p:cNvCxnSpPr>
            <a:stCxn id="4" idx="7"/>
            <a:endCxn id="6" idx="3"/>
          </p:cNvCxnSpPr>
          <p:nvPr/>
        </p:nvCxnSpPr>
        <p:spPr>
          <a:xfrm rot="5400000" flipH="1" flipV="1">
            <a:off x="3651973" y="2294659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rot="5400000">
            <a:off x="3009031" y="2937601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13" idx="5"/>
          </p:cNvCxnSpPr>
          <p:nvPr/>
        </p:nvCxnSpPr>
        <p:spPr>
          <a:xfrm rot="16200000" flipV="1">
            <a:off x="3009031" y="2294659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29058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pt-BR"/>
          </a:p>
        </p:txBody>
      </p:sp>
      <p:cxnSp>
        <p:nvCxnSpPr>
          <p:cNvPr id="9" name="Straight Arrow Connector 8"/>
          <p:cNvCxnSpPr>
            <a:stCxn id="8" idx="1"/>
            <a:endCxn id="4" idx="5"/>
          </p:cNvCxnSpPr>
          <p:nvPr/>
        </p:nvCxnSpPr>
        <p:spPr>
          <a:xfrm rot="16200000" flipV="1">
            <a:off x="3651973" y="2937601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8" idx="0"/>
          </p:cNvCxnSpPr>
          <p:nvPr/>
        </p:nvCxnSpPr>
        <p:spPr>
          <a:xfrm rot="5400000">
            <a:off x="3714744" y="2786058"/>
            <a:ext cx="857256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6"/>
          </p:cNvCxnSpPr>
          <p:nvPr/>
        </p:nvCxnSpPr>
        <p:spPr>
          <a:xfrm rot="10800000">
            <a:off x="3071802" y="3429000"/>
            <a:ext cx="857256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643174" y="19288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pt-BR"/>
          </a:p>
        </p:txBody>
      </p:sp>
      <p:cxnSp>
        <p:nvCxnSpPr>
          <p:cNvPr id="67" name="Straight Arrow Connector 66"/>
          <p:cNvCxnSpPr>
            <a:stCxn id="13" idx="4"/>
            <a:endCxn id="5" idx="0"/>
          </p:cNvCxnSpPr>
          <p:nvPr/>
        </p:nvCxnSpPr>
        <p:spPr>
          <a:xfrm rot="5400000">
            <a:off x="2428860" y="2786058"/>
            <a:ext cx="857256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2"/>
            <a:endCxn id="13" idx="6"/>
          </p:cNvCxnSpPr>
          <p:nvPr/>
        </p:nvCxnSpPr>
        <p:spPr>
          <a:xfrm rot="10800000">
            <a:off x="3071802" y="2143116"/>
            <a:ext cx="857256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86116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2643174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929058" y="19288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pt-BR"/>
          </a:p>
        </p:txBody>
      </p:sp>
      <p:cxnSp>
        <p:nvCxnSpPr>
          <p:cNvPr id="14" name="Straight Arrow Connector 13"/>
          <p:cNvCxnSpPr>
            <a:stCxn id="4" idx="7"/>
            <a:endCxn id="6" idx="3"/>
          </p:cNvCxnSpPr>
          <p:nvPr/>
        </p:nvCxnSpPr>
        <p:spPr>
          <a:xfrm rot="5400000" flipH="1" flipV="1">
            <a:off x="3651973" y="2294659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rot="5400000">
            <a:off x="3009031" y="2937601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13" idx="5"/>
          </p:cNvCxnSpPr>
          <p:nvPr/>
        </p:nvCxnSpPr>
        <p:spPr>
          <a:xfrm rot="16200000" flipV="1">
            <a:off x="3009031" y="2294659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29058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pt-BR"/>
          </a:p>
        </p:txBody>
      </p:sp>
      <p:cxnSp>
        <p:nvCxnSpPr>
          <p:cNvPr id="9" name="Straight Arrow Connector 8"/>
          <p:cNvCxnSpPr>
            <a:stCxn id="8" idx="1"/>
            <a:endCxn id="4" idx="5"/>
          </p:cNvCxnSpPr>
          <p:nvPr/>
        </p:nvCxnSpPr>
        <p:spPr>
          <a:xfrm rot="16200000" flipV="1">
            <a:off x="3651973" y="2937601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643174" y="19288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00166" y="17859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2214546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2928926" y="17859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pt-BR"/>
          </a:p>
        </p:txBody>
      </p:sp>
      <p:cxnSp>
        <p:nvCxnSpPr>
          <p:cNvPr id="14" name="Straight Arrow Connector 13"/>
          <p:cNvCxnSpPr>
            <a:stCxn id="12" idx="0"/>
            <a:endCxn id="4" idx="4"/>
          </p:cNvCxnSpPr>
          <p:nvPr/>
        </p:nvCxnSpPr>
        <p:spPr>
          <a:xfrm rot="5400000" flipH="1" flipV="1">
            <a:off x="1571604" y="235743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7" idx="0"/>
          </p:cNvCxnSpPr>
          <p:nvPr/>
        </p:nvCxnSpPr>
        <p:spPr>
          <a:xfrm rot="5400000">
            <a:off x="3000364" y="235743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12" idx="4"/>
          </p:cNvCxnSpPr>
          <p:nvPr/>
        </p:nvCxnSpPr>
        <p:spPr>
          <a:xfrm rot="5400000" flipH="1" flipV="1">
            <a:off x="1571604" y="307181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28926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pt-BR"/>
          </a:p>
        </p:txBody>
      </p:sp>
      <p:cxnSp>
        <p:nvCxnSpPr>
          <p:cNvPr id="9" name="Straight Arrow Connector 8"/>
          <p:cNvCxnSpPr>
            <a:stCxn id="15" idx="0"/>
            <a:endCxn id="13" idx="4"/>
          </p:cNvCxnSpPr>
          <p:nvPr/>
        </p:nvCxnSpPr>
        <p:spPr>
          <a:xfrm rot="5400000" flipH="1" flipV="1">
            <a:off x="2285984" y="235743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14546" y="17859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1500166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1500166" y="2500306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/>
          <p:cNvSpPr/>
          <p:nvPr/>
        </p:nvSpPr>
        <p:spPr>
          <a:xfrm>
            <a:off x="2214546" y="2500306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/>
          <p:cNvSpPr/>
          <p:nvPr/>
        </p:nvSpPr>
        <p:spPr>
          <a:xfrm>
            <a:off x="2928926" y="2500306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Arrow Connector 26"/>
          <p:cNvCxnSpPr>
            <a:stCxn id="15" idx="2"/>
            <a:endCxn id="12" idx="6"/>
          </p:cNvCxnSpPr>
          <p:nvPr/>
        </p:nvCxnSpPr>
        <p:spPr>
          <a:xfrm rot="10800000">
            <a:off x="1928794" y="271462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5" idx="4"/>
          </p:cNvCxnSpPr>
          <p:nvPr/>
        </p:nvCxnSpPr>
        <p:spPr>
          <a:xfrm rot="5400000" flipH="1" flipV="1">
            <a:off x="2285984" y="307181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5" idx="6"/>
          </p:cNvCxnSpPr>
          <p:nvPr/>
        </p:nvCxnSpPr>
        <p:spPr>
          <a:xfrm rot="10800000">
            <a:off x="2643174" y="271462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7" idx="4"/>
          </p:cNvCxnSpPr>
          <p:nvPr/>
        </p:nvCxnSpPr>
        <p:spPr>
          <a:xfrm rot="5400000" flipH="1" flipV="1">
            <a:off x="3000364" y="307181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Heitor</dc:creator>
  <cp:lastModifiedBy>Heitor</cp:lastModifiedBy>
  <cp:revision>2</cp:revision>
  <dcterms:created xsi:type="dcterms:W3CDTF">2010-05-11T19:52:57Z</dcterms:created>
  <dcterms:modified xsi:type="dcterms:W3CDTF">2010-05-11T20:10:54Z</dcterms:modified>
</cp:coreProperties>
</file>