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98A8-2782-43A3-94EF-78DB9D622EB2}" type="datetimeFigureOut">
              <a:rPr lang="pt-BR" smtClean="0"/>
              <a:pPr/>
              <a:t>26/05/2010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D635-D855-480F-9CB8-B43E45435F32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2910" y="8572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642910" y="171448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1500166" y="8572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>
            <a:off x="1071538" y="1071546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 rot="5400000">
            <a:off x="642910" y="1500174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5" idx="7"/>
          </p:cNvCxnSpPr>
          <p:nvPr/>
        </p:nvCxnSpPr>
        <p:spPr>
          <a:xfrm rot="5400000">
            <a:off x="1008767" y="1223089"/>
            <a:ext cx="554170" cy="5541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2910" y="8572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642910" y="171448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1500166" y="85723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cxnSp>
        <p:nvCxnSpPr>
          <p:cNvPr id="14" name="Straight Arrow Connector 13"/>
          <p:cNvCxnSpPr>
            <a:stCxn id="4" idx="6"/>
            <a:endCxn id="6" idx="2"/>
          </p:cNvCxnSpPr>
          <p:nvPr/>
        </p:nvCxnSpPr>
        <p:spPr>
          <a:xfrm>
            <a:off x="1071538" y="1071546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5" idx="0"/>
          </p:cNvCxnSpPr>
          <p:nvPr/>
        </p:nvCxnSpPr>
        <p:spPr>
          <a:xfrm rot="5400000">
            <a:off x="642910" y="1500174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5" idx="7"/>
          </p:cNvCxnSpPr>
          <p:nvPr/>
        </p:nvCxnSpPr>
        <p:spPr>
          <a:xfrm rot="5400000">
            <a:off x="1008767" y="1223089"/>
            <a:ext cx="554170" cy="5541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00166" y="1714488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pt-BR"/>
          </a:p>
        </p:txBody>
      </p:sp>
      <p:cxnSp>
        <p:nvCxnSpPr>
          <p:cNvPr id="9" name="Straight Arrow Connector 8"/>
          <p:cNvCxnSpPr>
            <a:stCxn id="8" idx="1"/>
            <a:endCxn id="4" idx="5"/>
          </p:cNvCxnSpPr>
          <p:nvPr/>
        </p:nvCxnSpPr>
        <p:spPr>
          <a:xfrm rot="16200000" flipV="1">
            <a:off x="1008767" y="1223089"/>
            <a:ext cx="554170" cy="55417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0"/>
          </p:cNvCxnSpPr>
          <p:nvPr/>
        </p:nvCxnSpPr>
        <p:spPr>
          <a:xfrm rot="5400000">
            <a:off x="1500166" y="1500174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6"/>
          </p:cNvCxnSpPr>
          <p:nvPr/>
        </p:nvCxnSpPr>
        <p:spPr>
          <a:xfrm rot="10800000">
            <a:off x="1071538" y="1928802"/>
            <a:ext cx="428628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86116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2643174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929058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pt-BR"/>
          </a:p>
        </p:txBody>
      </p:sp>
      <p:cxnSp>
        <p:nvCxnSpPr>
          <p:cNvPr id="14" name="Straight Arrow Connector 13"/>
          <p:cNvCxnSpPr>
            <a:stCxn id="4" idx="7"/>
            <a:endCxn id="6" idx="3"/>
          </p:cNvCxnSpPr>
          <p:nvPr/>
        </p:nvCxnSpPr>
        <p:spPr>
          <a:xfrm rot="5400000" flipH="1" flipV="1">
            <a:off x="3651973" y="2294659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rot="5400000">
            <a:off x="3009031" y="2937601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13" idx="5"/>
          </p:cNvCxnSpPr>
          <p:nvPr/>
        </p:nvCxnSpPr>
        <p:spPr>
          <a:xfrm rot="16200000" flipV="1">
            <a:off x="3009031" y="2294659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29058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cxnSp>
        <p:nvCxnSpPr>
          <p:cNvPr id="9" name="Straight Arrow Connector 8"/>
          <p:cNvCxnSpPr>
            <a:stCxn id="8" idx="1"/>
            <a:endCxn id="4" idx="5"/>
          </p:cNvCxnSpPr>
          <p:nvPr/>
        </p:nvCxnSpPr>
        <p:spPr>
          <a:xfrm rot="16200000" flipV="1">
            <a:off x="3651973" y="2937601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0"/>
          </p:cNvCxnSpPr>
          <p:nvPr/>
        </p:nvCxnSpPr>
        <p:spPr>
          <a:xfrm rot="5400000">
            <a:off x="3714744" y="2786058"/>
            <a:ext cx="8572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6"/>
          </p:cNvCxnSpPr>
          <p:nvPr/>
        </p:nvCxnSpPr>
        <p:spPr>
          <a:xfrm rot="10800000">
            <a:off x="3071802" y="3429000"/>
            <a:ext cx="8572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643174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pt-BR"/>
          </a:p>
        </p:txBody>
      </p:sp>
      <p:cxnSp>
        <p:nvCxnSpPr>
          <p:cNvPr id="67" name="Straight Arrow Connector 66"/>
          <p:cNvCxnSpPr>
            <a:stCxn id="13" idx="4"/>
            <a:endCxn id="5" idx="0"/>
          </p:cNvCxnSpPr>
          <p:nvPr/>
        </p:nvCxnSpPr>
        <p:spPr>
          <a:xfrm rot="5400000">
            <a:off x="2428860" y="2786058"/>
            <a:ext cx="8572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2"/>
            <a:endCxn id="13" idx="6"/>
          </p:cNvCxnSpPr>
          <p:nvPr/>
        </p:nvCxnSpPr>
        <p:spPr>
          <a:xfrm rot="10800000">
            <a:off x="3071802" y="2143116"/>
            <a:ext cx="857256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86116" y="2571744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2643174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3929058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pt-BR"/>
          </a:p>
        </p:txBody>
      </p:sp>
      <p:cxnSp>
        <p:nvCxnSpPr>
          <p:cNvPr id="14" name="Straight Arrow Connector 13"/>
          <p:cNvCxnSpPr>
            <a:stCxn id="4" idx="7"/>
            <a:endCxn id="6" idx="3"/>
          </p:cNvCxnSpPr>
          <p:nvPr/>
        </p:nvCxnSpPr>
        <p:spPr>
          <a:xfrm rot="5400000" flipH="1" flipV="1">
            <a:off x="3651973" y="2294659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7"/>
          </p:cNvCxnSpPr>
          <p:nvPr/>
        </p:nvCxnSpPr>
        <p:spPr>
          <a:xfrm rot="5400000">
            <a:off x="3009031" y="2937601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1"/>
            <a:endCxn id="13" idx="5"/>
          </p:cNvCxnSpPr>
          <p:nvPr/>
        </p:nvCxnSpPr>
        <p:spPr>
          <a:xfrm rot="16200000" flipV="1">
            <a:off x="3009031" y="2294659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929058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cxnSp>
        <p:nvCxnSpPr>
          <p:cNvPr id="9" name="Straight Arrow Connector 8"/>
          <p:cNvCxnSpPr>
            <a:stCxn id="8" idx="1"/>
            <a:endCxn id="4" idx="5"/>
          </p:cNvCxnSpPr>
          <p:nvPr/>
        </p:nvCxnSpPr>
        <p:spPr>
          <a:xfrm rot="16200000" flipV="1">
            <a:off x="3651973" y="2937601"/>
            <a:ext cx="339856" cy="3398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643174" y="1928802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00166" y="17859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pt-BR"/>
          </a:p>
        </p:txBody>
      </p:sp>
      <p:sp>
        <p:nvSpPr>
          <p:cNvPr id="5" name="Oval 4"/>
          <p:cNvSpPr/>
          <p:nvPr/>
        </p:nvSpPr>
        <p:spPr>
          <a:xfrm>
            <a:off x="2214546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5</a:t>
            </a:r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2928926" y="17859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pt-BR"/>
          </a:p>
        </p:txBody>
      </p:sp>
      <p:cxnSp>
        <p:nvCxnSpPr>
          <p:cNvPr id="14" name="Straight Arrow Connector 13"/>
          <p:cNvCxnSpPr>
            <a:stCxn id="12" idx="0"/>
            <a:endCxn id="4" idx="4"/>
          </p:cNvCxnSpPr>
          <p:nvPr/>
        </p:nvCxnSpPr>
        <p:spPr>
          <a:xfrm rot="5400000" flipH="1" flipV="1">
            <a:off x="1571604" y="235743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4"/>
            <a:endCxn id="17" idx="0"/>
          </p:cNvCxnSpPr>
          <p:nvPr/>
        </p:nvCxnSpPr>
        <p:spPr>
          <a:xfrm rot="5400000">
            <a:off x="3000364" y="235743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0"/>
            <a:endCxn id="12" idx="4"/>
          </p:cNvCxnSpPr>
          <p:nvPr/>
        </p:nvCxnSpPr>
        <p:spPr>
          <a:xfrm rot="5400000" flipH="1" flipV="1">
            <a:off x="1571604" y="307181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28926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</a:t>
            </a:r>
            <a:endParaRPr lang="pt-BR"/>
          </a:p>
        </p:txBody>
      </p:sp>
      <p:cxnSp>
        <p:nvCxnSpPr>
          <p:cNvPr id="9" name="Straight Arrow Connector 8"/>
          <p:cNvCxnSpPr>
            <a:stCxn id="15" idx="0"/>
            <a:endCxn id="13" idx="4"/>
          </p:cNvCxnSpPr>
          <p:nvPr/>
        </p:nvCxnSpPr>
        <p:spPr>
          <a:xfrm rot="5400000" flipH="1" flipV="1">
            <a:off x="2285984" y="235743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214546" y="178592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1500166" y="3214686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1500166" y="2500306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/>
          <p:cNvSpPr/>
          <p:nvPr/>
        </p:nvSpPr>
        <p:spPr>
          <a:xfrm>
            <a:off x="2214546" y="2500306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/>
          <p:cNvSpPr/>
          <p:nvPr/>
        </p:nvSpPr>
        <p:spPr>
          <a:xfrm>
            <a:off x="2928926" y="2500306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Arrow Connector 26"/>
          <p:cNvCxnSpPr>
            <a:stCxn id="15" idx="2"/>
            <a:endCxn id="12" idx="6"/>
          </p:cNvCxnSpPr>
          <p:nvPr/>
        </p:nvCxnSpPr>
        <p:spPr>
          <a:xfrm rot="10800000">
            <a:off x="1928794" y="271462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0"/>
            <a:endCxn id="15" idx="4"/>
          </p:cNvCxnSpPr>
          <p:nvPr/>
        </p:nvCxnSpPr>
        <p:spPr>
          <a:xfrm rot="5400000" flipH="1" flipV="1">
            <a:off x="2285984" y="307181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2"/>
            <a:endCxn id="15" idx="6"/>
          </p:cNvCxnSpPr>
          <p:nvPr/>
        </p:nvCxnSpPr>
        <p:spPr>
          <a:xfrm rot="10800000">
            <a:off x="2643174" y="271462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0"/>
            <a:endCxn id="17" idx="4"/>
          </p:cNvCxnSpPr>
          <p:nvPr/>
        </p:nvCxnSpPr>
        <p:spPr>
          <a:xfrm rot="5400000" flipH="1" flipV="1">
            <a:off x="3000364" y="3071810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429388" y="16430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1</a:t>
            </a:r>
            <a:endParaRPr lang="pt-BR" spc="-150"/>
          </a:p>
        </p:txBody>
      </p:sp>
      <p:sp>
        <p:nvSpPr>
          <p:cNvPr id="11" name="Oval 10"/>
          <p:cNvSpPr/>
          <p:nvPr/>
        </p:nvSpPr>
        <p:spPr>
          <a:xfrm>
            <a:off x="5715008" y="92867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4</a:t>
            </a:r>
            <a:endParaRPr lang="pt-BR" spc="-150"/>
          </a:p>
        </p:txBody>
      </p:sp>
      <p:cxnSp>
        <p:nvCxnSpPr>
          <p:cNvPr id="27" name="Straight Arrow Connector 26"/>
          <p:cNvCxnSpPr>
            <a:stCxn id="12" idx="0"/>
            <a:endCxn id="4" idx="4"/>
          </p:cNvCxnSpPr>
          <p:nvPr/>
        </p:nvCxnSpPr>
        <p:spPr>
          <a:xfrm rot="5400000" flipH="1" flipV="1">
            <a:off x="6143636" y="2571744"/>
            <a:ext cx="100013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Oval 179"/>
          <p:cNvSpPr/>
          <p:nvPr/>
        </p:nvSpPr>
        <p:spPr>
          <a:xfrm>
            <a:off x="1428728" y="16430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12</a:t>
            </a:r>
            <a:endParaRPr lang="pt-BR" spc="-150"/>
          </a:p>
        </p:txBody>
      </p:sp>
      <p:sp>
        <p:nvSpPr>
          <p:cNvPr id="8" name="Oval 7"/>
          <p:cNvSpPr/>
          <p:nvPr/>
        </p:nvSpPr>
        <p:spPr>
          <a:xfrm>
            <a:off x="2500298" y="414338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pc="-150" smtClean="0"/>
              <a:t>11</a:t>
            </a:r>
            <a:endParaRPr lang="pt-BR" spc="-150"/>
          </a:p>
        </p:txBody>
      </p:sp>
      <p:sp>
        <p:nvSpPr>
          <p:cNvPr id="17" name="Oval 16"/>
          <p:cNvSpPr/>
          <p:nvPr/>
        </p:nvSpPr>
        <p:spPr>
          <a:xfrm>
            <a:off x="2500298" y="928670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10</a:t>
            </a:r>
            <a:endParaRPr lang="pt-BR" spc="-150"/>
          </a:p>
        </p:txBody>
      </p:sp>
      <p:sp>
        <p:nvSpPr>
          <p:cNvPr id="15" name="Oval 14"/>
          <p:cNvSpPr/>
          <p:nvPr/>
        </p:nvSpPr>
        <p:spPr>
          <a:xfrm>
            <a:off x="3571868" y="164305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9</a:t>
            </a:r>
            <a:endParaRPr lang="pt-BR" spc="-150"/>
          </a:p>
        </p:txBody>
      </p:sp>
      <p:sp>
        <p:nvSpPr>
          <p:cNvPr id="181" name="Oval 180"/>
          <p:cNvSpPr/>
          <p:nvPr/>
        </p:nvSpPr>
        <p:spPr>
          <a:xfrm>
            <a:off x="3929058" y="3071810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8</a:t>
            </a:r>
            <a:endParaRPr lang="pt-BR" spc="-150"/>
          </a:p>
        </p:txBody>
      </p:sp>
      <p:sp>
        <p:nvSpPr>
          <p:cNvPr id="13" name="Oval 12"/>
          <p:cNvSpPr/>
          <p:nvPr/>
        </p:nvSpPr>
        <p:spPr>
          <a:xfrm>
            <a:off x="5715008" y="450057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7</a:t>
            </a:r>
            <a:endParaRPr lang="pt-BR" spc="-150"/>
          </a:p>
        </p:txBody>
      </p:sp>
      <p:sp>
        <p:nvSpPr>
          <p:cNvPr id="182" name="Oval 181"/>
          <p:cNvSpPr/>
          <p:nvPr/>
        </p:nvSpPr>
        <p:spPr>
          <a:xfrm>
            <a:off x="5715008" y="3071810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6</a:t>
            </a:r>
            <a:endParaRPr lang="pt-BR" spc="-150"/>
          </a:p>
        </p:txBody>
      </p:sp>
      <p:sp>
        <p:nvSpPr>
          <p:cNvPr id="5" name="Oval 4"/>
          <p:cNvSpPr/>
          <p:nvPr/>
        </p:nvSpPr>
        <p:spPr>
          <a:xfrm>
            <a:off x="5715008" y="235743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5</a:t>
            </a:r>
            <a:endParaRPr lang="pt-BR" spc="-150"/>
          </a:p>
        </p:txBody>
      </p:sp>
      <p:sp>
        <p:nvSpPr>
          <p:cNvPr id="6" name="Oval 5"/>
          <p:cNvSpPr/>
          <p:nvPr/>
        </p:nvSpPr>
        <p:spPr>
          <a:xfrm>
            <a:off x="6429388" y="4500570"/>
            <a:ext cx="42862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3</a:t>
            </a:r>
            <a:endParaRPr lang="pt-BR" spc="-150"/>
          </a:p>
        </p:txBody>
      </p:sp>
      <p:sp>
        <p:nvSpPr>
          <p:cNvPr id="12" name="Oval 11"/>
          <p:cNvSpPr/>
          <p:nvPr/>
        </p:nvSpPr>
        <p:spPr>
          <a:xfrm>
            <a:off x="6429388" y="3071810"/>
            <a:ext cx="428628" cy="4286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pc="-150" smtClean="0"/>
              <a:t>2</a:t>
            </a:r>
            <a:endParaRPr lang="pt-BR" spc="-150"/>
          </a:p>
        </p:txBody>
      </p:sp>
      <p:cxnSp>
        <p:nvCxnSpPr>
          <p:cNvPr id="183" name="Straight Arrow Connector 182"/>
          <p:cNvCxnSpPr>
            <a:stCxn id="6" idx="0"/>
            <a:endCxn id="12" idx="4"/>
          </p:cNvCxnSpPr>
          <p:nvPr/>
        </p:nvCxnSpPr>
        <p:spPr>
          <a:xfrm rot="5400000" flipH="1" flipV="1">
            <a:off x="6143636" y="4000504"/>
            <a:ext cx="100013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1" idx="5"/>
            <a:endCxn id="4" idx="1"/>
          </p:cNvCxnSpPr>
          <p:nvPr/>
        </p:nvCxnSpPr>
        <p:spPr>
          <a:xfrm rot="16200000" flipH="1">
            <a:off x="6080865" y="1294527"/>
            <a:ext cx="411294" cy="41129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2" idx="2"/>
            <a:endCxn id="182" idx="6"/>
          </p:cNvCxnSpPr>
          <p:nvPr/>
        </p:nvCxnSpPr>
        <p:spPr>
          <a:xfrm rot="10800000">
            <a:off x="6143636" y="3286124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82" idx="0"/>
            <a:endCxn id="5" idx="4"/>
          </p:cNvCxnSpPr>
          <p:nvPr/>
        </p:nvCxnSpPr>
        <p:spPr>
          <a:xfrm rot="5400000" flipH="1" flipV="1">
            <a:off x="5786446" y="2928934"/>
            <a:ext cx="28575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3" idx="0"/>
            <a:endCxn id="182" idx="4"/>
          </p:cNvCxnSpPr>
          <p:nvPr/>
        </p:nvCxnSpPr>
        <p:spPr>
          <a:xfrm rot="5400000" flipH="1" flipV="1">
            <a:off x="5429256" y="4000504"/>
            <a:ext cx="100013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1" idx="6"/>
            <a:endCxn id="182" idx="2"/>
          </p:cNvCxnSpPr>
          <p:nvPr/>
        </p:nvCxnSpPr>
        <p:spPr>
          <a:xfrm>
            <a:off x="4357686" y="3286124"/>
            <a:ext cx="1357322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1" idx="0"/>
            <a:endCxn id="15" idx="4"/>
          </p:cNvCxnSpPr>
          <p:nvPr/>
        </p:nvCxnSpPr>
        <p:spPr>
          <a:xfrm rot="16200000" flipV="1">
            <a:off x="3464711" y="2393149"/>
            <a:ext cx="1000132" cy="3571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8" idx="7"/>
            <a:endCxn id="181" idx="3"/>
          </p:cNvCxnSpPr>
          <p:nvPr/>
        </p:nvCxnSpPr>
        <p:spPr>
          <a:xfrm rot="5400000" flipH="1" flipV="1">
            <a:off x="3044750" y="3259072"/>
            <a:ext cx="768484" cy="112567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7" idx="6"/>
            <a:endCxn id="15" idx="1"/>
          </p:cNvCxnSpPr>
          <p:nvPr/>
        </p:nvCxnSpPr>
        <p:spPr>
          <a:xfrm>
            <a:off x="2928926" y="1142984"/>
            <a:ext cx="705713" cy="5628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80" idx="7"/>
            <a:endCxn id="17" idx="2"/>
          </p:cNvCxnSpPr>
          <p:nvPr/>
        </p:nvCxnSpPr>
        <p:spPr>
          <a:xfrm rot="5400000" flipH="1" flipV="1">
            <a:off x="1866023" y="1071547"/>
            <a:ext cx="562837" cy="70571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Heitor</dc:creator>
  <cp:lastModifiedBy>Heitor</cp:lastModifiedBy>
  <cp:revision>53</cp:revision>
  <dcterms:created xsi:type="dcterms:W3CDTF">2010-05-11T19:52:57Z</dcterms:created>
  <dcterms:modified xsi:type="dcterms:W3CDTF">2010-05-26T22:23:45Z</dcterms:modified>
</cp:coreProperties>
</file>