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29/03/2010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37655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29/03/2010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41540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29/03/2010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164783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29/03/2010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329602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29/03/2010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203815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29/03/2010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35979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29/03/2010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252487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29/03/2010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81342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29/03/2010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291773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29/03/2010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288663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29/03/2010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257111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3D0A-B60B-47DB-B447-975F041AF6B8}" type="datetimeFigureOut">
              <a:rPr lang="pt-BR" smtClean="0"/>
              <a:t>29/03/2010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360086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2143108" y="57148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Início</a:t>
            </a:r>
            <a:endParaRPr lang="pt-BR"/>
          </a:p>
        </p:txBody>
      </p:sp>
      <p:sp>
        <p:nvSpPr>
          <p:cNvPr id="5" name="Flowchart: Process 4"/>
          <p:cNvSpPr/>
          <p:nvPr/>
        </p:nvSpPr>
        <p:spPr>
          <a:xfrm>
            <a:off x="2143108" y="1214422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aval = 0</a:t>
            </a:r>
            <a:endParaRPr lang="pt-BR"/>
          </a:p>
        </p:txBody>
      </p:sp>
      <p:sp>
        <p:nvSpPr>
          <p:cNvPr id="6" name="Flowchart: Process 5"/>
          <p:cNvSpPr/>
          <p:nvPr/>
        </p:nvSpPr>
        <p:spPr>
          <a:xfrm>
            <a:off x="1571604" y="2214554"/>
            <a:ext cx="2071702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Simula a navegação do robô no caminho avaliado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98967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/>
      <outs:isPinned>true</outs:isPinned>
    </outs:relatedDate>
    <outs:relatedDate>
      <outs:type>2</outs:type>
      <outs:displayName>Created</outs:displayName>
      <outs:dateTime>2010-03-29T22:31:48Z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Heitor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64FDBD92-F9FB-44DA-9013-560D8A7E1839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Heitor</dc:creator>
  <cp:lastModifiedBy>Heitor</cp:lastModifiedBy>
  <cp:revision>4</cp:revision>
  <dcterms:created xsi:type="dcterms:W3CDTF">2010-03-29T22:31:48Z</dcterms:created>
  <dcterms:modified xsi:type="dcterms:W3CDTF">2010-03-30T00:39:04Z</dcterms:modified>
</cp:coreProperties>
</file>