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70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CA0B-971D-6355-1FC0-B8EEEDB0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BF366-5686-AA48-3AA6-4E1D3B676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5932-028B-5B13-FB08-267F72F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DA88-343C-40B1-2133-37097014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F426-ECEA-1EDD-2466-05AEB23F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27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20BA-A6A2-BBD1-5D37-CA7BEA84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E9FCA-52EB-9C25-6C53-CF90CA79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C7BC-D563-1EEB-CFAB-23650C8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E4CA-1156-66F1-BF27-B4F1E66B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B404-DA10-5A00-5CE1-C9342E17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08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51807-5394-462F-FEDB-F62BCDBD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A5B83-E1E2-28E3-510E-758D762B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6946-2257-1ED3-F03A-54A02B2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4984-06E9-CDC8-8CEE-EC8AF385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691E-E12D-0B4A-380E-87852A5D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0532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E433-3271-34B2-301D-B0F8860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06A8-03A9-543A-322A-9B49B8C2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5DD0-B1F9-0E5B-2930-B889B7E8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5F01-F543-D36D-38A1-9E827E0F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4BD4-9127-F496-E410-38F9A69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26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33CA-F88C-F52B-3653-9F1A787A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A84E-FA65-BFB9-22FA-DF17FF86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DD84-E1B1-EB04-2649-1776D530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636A-401A-2E3F-6D8A-253D7551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2ECF-3146-A269-3F0E-A2C0EA3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21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156F-58F2-1795-07CF-44196333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AD5D-5273-5D9D-914E-6CAE1B794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A7A8E-AB69-88CC-34AC-BD2D0753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A83EC-E35B-225F-6DB2-761E4AB8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50AD-B320-E4A5-E4ED-265EE05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D1B9B-27BE-5B16-D8C9-8FDE539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007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9F88-9442-CCED-1D1C-492E322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F381-86EA-624D-08FF-CC87D19B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0B130-AF8C-F325-3261-7821FF61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A357B-DA4A-DDCA-AA05-A70280892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A8D36-FF18-84B5-83ED-07BDCD4D0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656AB-B936-3832-F6BB-314D828A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9C8D1-E704-2EA0-D1B5-4545C31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1937B-04AA-19B9-A2CF-6A1A9283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27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E649-3793-AAE0-D8A4-DCF385E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B50AE-1D2B-22F8-0973-067140A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DDC4-87B5-0869-8E43-FEC70877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5B317-3639-4948-F4A7-1990AFCF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81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6FF0-3569-3CB4-1387-27C337A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5DECB-1AE4-EB36-6D70-053119D2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4644-3939-DDC6-E92E-9AF4EAF3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7037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AD5-E0EF-D70F-7C32-0411708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5A1-46FA-4DE0-E0A3-2309BC7C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8C0E-D112-C317-56A3-5DD05CDE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A4F8-BC60-38D9-C385-CDE2BC40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EFBCD-2D40-7BF0-5433-65DCE96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4A50-93FF-703D-7BAF-439865D1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295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61E7-A5C1-1279-15A3-986CC4DE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9DD39-5B2C-CD8A-2F29-A3623C8A5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14BE-628D-5006-38FA-6A876413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1E0A-3830-2536-8568-4DDBD1F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BD12-2636-257C-769F-7FC04C3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7FC2-FF52-BFF6-1A56-95364D87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15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4E4ED-BA30-8CA3-D0DD-C31AA27F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80C4-BE97-7894-4BF7-9DF9D7D8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9EF6-8829-3ECC-20D6-D4705C283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77DB-1975-411A-883B-D07661DB563A}" type="datetimeFigureOut">
              <a:rPr lang="sr-Latn-RS" smtClean="0"/>
              <a:t>15.06.2023.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A3F-30F8-3B07-AF70-92469BE35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4B5E-DCF6-06D4-3606-34BDD346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77B8-E718-4E90-94AD-F8AF9A63814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480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8B68-542F-6C56-DB7A-D69E38EE1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solidFill>
                  <a:srgbClr val="45315D"/>
                </a:solidFill>
                <a:effectLst/>
                <a:latin typeface="constantia" panose="02030602050306030303" pitchFamily="18" charset="0"/>
              </a:rPr>
              <a:t>Тополошко планирање путање за навигацију кроз гужву</a:t>
            </a:r>
            <a:br>
              <a:rPr lang="ru-RU" sz="4400" b="1" i="0" dirty="0">
                <a:solidFill>
                  <a:srgbClr val="45315D"/>
                </a:solidFill>
                <a:effectLst/>
                <a:latin typeface="constantia" panose="02030602050306030303" pitchFamily="18" charset="0"/>
              </a:rPr>
            </a:b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C5F21-8FEB-9DAA-E042-0D3268637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1084"/>
          </a:xfrm>
        </p:spPr>
        <p:txBody>
          <a:bodyPr/>
          <a:lstStyle/>
          <a:p>
            <a:r>
              <a:rPr lang="sr-Cyrl-RS" dirty="0"/>
              <a:t>Математички факултет, Универзитет у Београду</a:t>
            </a:r>
            <a:endParaRPr lang="sr-Latn-R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3827-40A0-FB87-2CC6-DE186DDDC579}"/>
              </a:ext>
            </a:extLst>
          </p:cNvPr>
          <p:cNvSpPr txBox="1"/>
          <p:nvPr/>
        </p:nvSpPr>
        <p:spPr>
          <a:xfrm>
            <a:off x="8356107" y="548349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5315D"/>
                </a:solidFill>
                <a:effectLst/>
                <a:latin typeface="constantia" panose="02030602050306030303" pitchFamily="18" charset="0"/>
              </a:rPr>
              <a:t>Душан Станковић, 293/2018</a:t>
            </a:r>
          </a:p>
          <a:p>
            <a:pPr algn="l"/>
            <a:r>
              <a:rPr lang="ru-RU" b="1" dirty="0">
                <a:solidFill>
                  <a:srgbClr val="45315D"/>
                </a:solidFill>
                <a:latin typeface="constantia" panose="02030602050306030303" pitchFamily="18" charset="0"/>
              </a:rPr>
              <a:t>Ермин Шкријељ, 194/2018</a:t>
            </a:r>
            <a:endParaRPr lang="ru-RU" b="1" i="0" dirty="0">
              <a:solidFill>
                <a:srgbClr val="45315D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4D0AE-AE90-4EE6-2EFD-433C6AC33E28}"/>
              </a:ext>
            </a:extLst>
          </p:cNvPr>
          <p:cNvSpPr txBox="1"/>
          <p:nvPr/>
        </p:nvSpPr>
        <p:spPr>
          <a:xfrm>
            <a:off x="355107" y="5494985"/>
            <a:ext cx="722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5315D"/>
                </a:solidFill>
                <a:latin typeface="constantia" panose="02030602050306030303" pitchFamily="18" charset="0"/>
              </a:rPr>
              <a:t>Асистент:  Филип Јекић</a:t>
            </a:r>
          </a:p>
          <a:p>
            <a:r>
              <a:rPr lang="ru-RU" b="1" dirty="0">
                <a:solidFill>
                  <a:srgbClr val="45315D"/>
                </a:solidFill>
                <a:latin typeface="constantia" panose="02030602050306030303" pitchFamily="18" charset="0"/>
              </a:rPr>
              <a:t>Професор:  Александар Вучић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712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747-B1CB-1B4F-61FA-B919FB7B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-46653"/>
            <a:ext cx="10515600" cy="1325563"/>
          </a:xfrm>
        </p:spPr>
        <p:txBody>
          <a:bodyPr/>
          <a:lstStyle/>
          <a:p>
            <a:r>
              <a:rPr lang="sr-Cyrl-RS" sz="4400" b="1" dirty="0"/>
              <a:t>Решење – динамички канал: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7909D-5059-1CA7-8C66-E8D733E6B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718" y="1088507"/>
                <a:ext cx="10515600" cy="5023044"/>
              </a:xfrm>
            </p:spPr>
            <p:txBody>
              <a:bodyPr/>
              <a:lstStyle/>
              <a:p>
                <a:r>
                  <a:rPr lang="sr-Cyrl-RS" dirty="0"/>
                  <a:t>Растојање између два пешака мора да услов безбедног проласка робота:</a:t>
                </a:r>
              </a:p>
              <a:p>
                <a:r>
                  <a:rPr lang="en-US" dirty="0" err="1"/>
                  <a:t>t</a:t>
                </a:r>
                <a:r>
                  <a:rPr lang="en-US" sz="1200" dirty="0" err="1"/>
                  <a:t>ET</a:t>
                </a:r>
                <a:r>
                  <a:rPr lang="en-US" sz="1200" dirty="0"/>
                  <a:t>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r-Latn-RS"/>
                      <m:t>∈ ([−∞, </m:t>
                    </m:r>
                    <m:r>
                      <m:rPr>
                        <m:nor/>
                      </m:rPr>
                      <a:rPr lang="sr-Latn-RS"/>
                      <m:t>t</m:t>
                    </m:r>
                    <m:r>
                      <m:rPr>
                        <m:nor/>
                      </m:rPr>
                      <a:rPr lang="en-US" b="0" i="0" smtClean="0"/>
                      <m:t>1]</m:t>
                    </m:r>
                    <m:r>
                      <m:rPr>
                        <m:nor/>
                      </m:rPr>
                      <a:rPr lang="sr-Latn-RS"/>
                      <m:t> ∪ [</m:t>
                    </m:r>
                    <m:r>
                      <m:rPr>
                        <m:nor/>
                      </m:rPr>
                      <a:rPr lang="sr-Latn-RS"/>
                      <m:t>t</m:t>
                    </m:r>
                    <m:r>
                      <m:rPr>
                        <m:nor/>
                      </m:rPr>
                      <a:rPr lang="sr-Latn-RS"/>
                      <m:t>2, +∞]) ∩ [0, +∞]</m:t>
                    </m:r>
                  </m:oMath>
                </a14:m>
                <a:endParaRPr lang="sr-Cyrl-R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sr-Cyrl-RS" dirty="0"/>
              </a:p>
              <a:p>
                <a:endParaRPr lang="en-US" dirty="0"/>
              </a:p>
              <a:p>
                <a:r>
                  <a:rPr lang="sr-Cyrl-RS" dirty="0"/>
                  <a:t>Проласком кроз тренутну капију прелазимо пут и приближавамо се циљу</a:t>
                </a:r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7909D-5059-1CA7-8C66-E8D733E6B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718" y="1088507"/>
                <a:ext cx="10515600" cy="5023044"/>
              </a:xfrm>
              <a:blipFill>
                <a:blip r:embed="rId2"/>
                <a:stretch>
                  <a:fillRect l="-1043" t="-2063" r="-5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E4DCA8-35CE-2272-A46C-4BC713C6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09" y="2587171"/>
            <a:ext cx="4461587" cy="21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AA7-4212-B148-049D-EBB76F3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400" b="1" dirty="0"/>
              <a:t>Решење – динамички канал: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BD22-2880-20F0-CF70-ED5446B9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36B0-4E2D-13B1-9E9D-59B66F4E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" t="1197" r="570" b="3120"/>
          <a:stretch/>
        </p:blipFill>
        <p:spPr>
          <a:xfrm>
            <a:off x="950167" y="1409936"/>
            <a:ext cx="10291666" cy="52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716A-72B7-8B8A-4A1C-4C0B4C5D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Резултати: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A23-3081-5A59-F7F3-45370FD1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/>
          </a:bodyPr>
          <a:lstStyle/>
          <a:p>
            <a:r>
              <a:rPr lang="sr-Cyrl-RS" sz="3200" dirty="0"/>
              <a:t>За генерисање пешака коришћена је скрипта </a:t>
            </a:r>
            <a:r>
              <a:rPr lang="en-US" sz="3200" b="1" i="1" dirty="0"/>
              <a:t>skripta.py </a:t>
            </a:r>
            <a:r>
              <a:rPr lang="sr-Cyrl-RS" sz="3200" dirty="0"/>
              <a:t>у којој можемо задати број жељених пешака као и њихове брзине кретања.</a:t>
            </a:r>
          </a:p>
          <a:p>
            <a:endParaRPr lang="sr-Cyrl-RS" sz="3200" dirty="0"/>
          </a:p>
          <a:p>
            <a:r>
              <a:rPr lang="sr-Cyrl-RS" sz="3200" dirty="0"/>
              <a:t>За приказ резултата коришћен је </a:t>
            </a:r>
            <a:r>
              <a:rPr lang="en-US" sz="3200" b="1" i="1" dirty="0" err="1"/>
              <a:t>podaci.json</a:t>
            </a:r>
            <a:r>
              <a:rPr lang="en-US" sz="3200" b="1" i="1" dirty="0"/>
              <a:t> </a:t>
            </a:r>
            <a:r>
              <a:rPr lang="sr-Cyrl-RS" sz="3200" dirty="0"/>
              <a:t>фајл.</a:t>
            </a:r>
          </a:p>
          <a:p>
            <a:endParaRPr lang="sr-Cyrl-RS" sz="2000" i="1" dirty="0"/>
          </a:p>
        </p:txBody>
      </p:sp>
    </p:spTree>
    <p:extLst>
      <p:ext uri="{BB962C8B-B14F-4D97-AF65-F5344CB8AC3E}">
        <p14:creationId xmlns:p14="http://schemas.microsoft.com/office/powerpoint/2010/main" val="22090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716A-72B7-8B8A-4A1C-4C0B4C5D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Резултати: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A23-3081-5A59-F7F3-45370FD1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 fontScale="92500" lnSpcReduction="10000"/>
          </a:bodyPr>
          <a:lstStyle/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sr-Cyrl-RS" sz="2000" i="1" dirty="0"/>
          </a:p>
          <a:p>
            <a:r>
              <a:rPr lang="sr-Cyrl-RS" sz="2000" i="1" dirty="0"/>
              <a:t>За параметре: </a:t>
            </a:r>
            <a:r>
              <a:rPr lang="en-US" sz="2000" i="1" dirty="0" err="1"/>
              <a:t>Dthresh</a:t>
            </a:r>
            <a:r>
              <a:rPr lang="en-US" sz="2000" i="1" dirty="0"/>
              <a:t>=15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i="1" dirty="0" err="1"/>
              <a:t>brzina</a:t>
            </a:r>
            <a:r>
              <a:rPr lang="en-US" sz="2000" i="1" dirty="0"/>
              <a:t> </a:t>
            </a:r>
            <a:r>
              <a:rPr lang="en-US" sz="2000" i="1" dirty="0" err="1"/>
              <a:t>robota</a:t>
            </a:r>
            <a:r>
              <a:rPr lang="en-US" sz="2000" i="1" dirty="0"/>
              <a:t>=3</a:t>
            </a:r>
            <a:endParaRPr lang="sr-Latn-R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BCC40-29EB-D0C2-9A5C-6E5E4E4C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90" y="1527467"/>
            <a:ext cx="8367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2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716A-72B7-8B8A-4A1C-4C0B4C5D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Резултати: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A23-3081-5A59-F7F3-45370FD1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875453"/>
            <a:ext cx="11597951" cy="4795934"/>
          </a:xfrm>
        </p:spPr>
        <p:txBody>
          <a:bodyPr>
            <a:normAutofit fontScale="85000" lnSpcReduction="20000"/>
          </a:bodyPr>
          <a:lstStyle/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endParaRPr lang="sr-Cyrl-RS" sz="2000" i="1" dirty="0"/>
          </a:p>
          <a:p>
            <a:r>
              <a:rPr lang="sr-Cyrl-RS" sz="2000" i="1" dirty="0"/>
              <a:t>Параметре: </a:t>
            </a:r>
            <a:r>
              <a:rPr lang="en-US" sz="2000" i="1" dirty="0" err="1"/>
              <a:t>Dthresh</a:t>
            </a:r>
            <a:r>
              <a:rPr lang="en-US" sz="2000" i="1" dirty="0"/>
              <a:t>=</a:t>
            </a:r>
            <a:r>
              <a:rPr lang="sr-Cyrl-RS" sz="2000" i="1" dirty="0"/>
              <a:t>100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sr-Cyrl-RS" sz="2000" i="1" dirty="0"/>
              <a:t>брзина робота</a:t>
            </a:r>
            <a:r>
              <a:rPr lang="en-US" sz="2000" i="1" dirty="0"/>
              <a:t>=3 </a:t>
            </a:r>
            <a:r>
              <a:rPr lang="sr-Cyrl-RS" sz="2000" i="1" dirty="0"/>
              <a:t>                            </a:t>
            </a:r>
            <a:r>
              <a:rPr lang="sr-Latn-RS" sz="2000" i="1" dirty="0"/>
              <a:t>                </a:t>
            </a:r>
            <a:r>
              <a:rPr lang="sr-Cyrl-RS" sz="2000" i="1" dirty="0"/>
              <a:t> Параметре: </a:t>
            </a:r>
            <a:r>
              <a:rPr lang="en-US" sz="2000" i="1" dirty="0" err="1"/>
              <a:t>Dthresh</a:t>
            </a:r>
            <a:r>
              <a:rPr lang="en-US" sz="2000" i="1" dirty="0"/>
              <a:t>=</a:t>
            </a:r>
            <a:r>
              <a:rPr lang="sr-Cyrl-RS" sz="2000" i="1" dirty="0"/>
              <a:t>50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sr-Cyrl-RS" sz="2000" i="1" dirty="0"/>
              <a:t>брзина робота</a:t>
            </a:r>
            <a:r>
              <a:rPr lang="en-US" sz="2000" i="1" dirty="0"/>
              <a:t>=3 </a:t>
            </a:r>
            <a:r>
              <a:rPr lang="sr-Cyrl-RS" sz="2000" i="1" dirty="0"/>
              <a:t>                                </a:t>
            </a:r>
            <a:r>
              <a:rPr lang="en-US" sz="2000" i="1" dirty="0"/>
              <a:t>                                                         </a:t>
            </a:r>
            <a:endParaRPr lang="sr-Latn-RS" sz="2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78AEC-198F-50F2-E768-CB53B60F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594522"/>
            <a:ext cx="5578597" cy="419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6E4CA-5407-CA5A-DCF0-FCC9EAEA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44" y="1594522"/>
            <a:ext cx="5669828" cy="41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79A1-B142-12BE-2EEF-BA2F4D43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068B-A68C-83FE-E052-BD374635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r-Cyrl-RS" sz="8000" b="1" dirty="0"/>
              <a:t> ХВАЛА НА ПАЖЊИ!</a:t>
            </a:r>
            <a:endParaRPr lang="sr-Latn-RS" sz="8000" b="1" dirty="0"/>
          </a:p>
        </p:txBody>
      </p:sp>
    </p:spTree>
    <p:extLst>
      <p:ext uri="{BB962C8B-B14F-4D97-AF65-F5344CB8AC3E}">
        <p14:creationId xmlns:p14="http://schemas.microsoft.com/office/powerpoint/2010/main" val="5848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3D27-C1BB-81C0-55B4-ED9744B5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Опис проблема: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086-5D1D-835B-252C-E84D7AF2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Проналазак најкраће путање за кретање робота од тачке А до тачке Б кроз пешачку зону у реалном времену.</a:t>
            </a:r>
          </a:p>
          <a:p>
            <a:pPr marL="0" indent="0">
              <a:buNone/>
            </a:pPr>
            <a:endParaRPr lang="sr-Cyrl-RS" sz="3200" dirty="0"/>
          </a:p>
          <a:p>
            <a:r>
              <a:rPr lang="sr-Cyrl-RS" sz="3200" dirty="0"/>
              <a:t>Пешачку зону чине пешаци који су одређени својим почетном позицијом и вектором кретања.</a:t>
            </a:r>
          </a:p>
          <a:p>
            <a:pPr marL="0" indent="0">
              <a:buNone/>
            </a:pPr>
            <a:endParaRPr lang="sr-Cyrl-RS" sz="3200" dirty="0"/>
          </a:p>
          <a:p>
            <a:r>
              <a:rPr lang="sr-Cyrl-RS" sz="3200" dirty="0"/>
              <a:t>Робот је одређен својом брзином кретања 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7694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971-DB64-64F1-323A-5136B48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5275453"/>
            <a:ext cx="10515600" cy="1325563"/>
          </a:xfrm>
        </p:spPr>
        <p:txBody>
          <a:bodyPr>
            <a:normAutofit/>
          </a:bodyPr>
          <a:lstStyle/>
          <a:p>
            <a:br>
              <a:rPr lang="sr-Cyrl-RS" sz="1600" i="1" dirty="0"/>
            </a:br>
            <a:r>
              <a:rPr lang="sr-Cyrl-RS" sz="1600" i="1" dirty="0"/>
              <a:t>Слика 1: почетне позиција пешака, почетка и циља </a:t>
            </a:r>
            <a:endParaRPr lang="sr-Latn-R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42BA-34AD-F6E3-7A9B-D48C9B5B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636905"/>
            <a:ext cx="10515600" cy="4351338"/>
          </a:xfrm>
        </p:spPr>
        <p:txBody>
          <a:bodyPr/>
          <a:lstStyle/>
          <a:p>
            <a:r>
              <a:rPr lang="sr-Cyrl-RS" dirty="0"/>
              <a:t>  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1667A-D0D2-9135-68D9-0B83F166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80975"/>
            <a:ext cx="10105053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A192-3D0A-52E9-E99E-2CD3B334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Идеја: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BF4C-0352-0C3D-D0AB-823EFDEE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sz="3200" dirty="0"/>
              <a:t>Дефинисање потенцијалних путања у простору методом Делонејеве триангулације.</a:t>
            </a:r>
          </a:p>
          <a:p>
            <a:endParaRPr lang="sr-Cyrl-RS" sz="3200" dirty="0"/>
          </a:p>
          <a:p>
            <a:r>
              <a:rPr lang="sr-Cyrl-RS" sz="3200" dirty="0"/>
              <a:t>Кретање робота по потенцијалним путањама дефинисано је применом А* алгоритма.</a:t>
            </a:r>
          </a:p>
          <a:p>
            <a:endParaRPr lang="sr-Cyrl-RS" sz="3200" dirty="0"/>
          </a:p>
          <a:p>
            <a:r>
              <a:rPr lang="sr-Cyrl-RS" sz="3200" dirty="0"/>
              <a:t>Елиминација непроходних путања у зависности од тренутне позиције робота и пешака.</a:t>
            </a:r>
          </a:p>
          <a:p>
            <a:endParaRPr lang="sr-Cyrl-RS" sz="3200" dirty="0"/>
          </a:p>
          <a:p>
            <a:r>
              <a:rPr lang="sr-Cyrl-RS" sz="3200" dirty="0"/>
              <a:t>Исртавање пута током кретања робота.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71632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F8B9-A8C9-3E00-EB05-13240D2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344859"/>
            <a:ext cx="10515600" cy="1325563"/>
          </a:xfrm>
        </p:spPr>
        <p:txBody>
          <a:bodyPr>
            <a:normAutofit/>
          </a:bodyPr>
          <a:lstStyle/>
          <a:p>
            <a:r>
              <a:rPr lang="sr-Cyrl-RS" sz="1600" i="1" dirty="0"/>
              <a:t>Слика 2: Делонејева триангулација темена</a:t>
            </a:r>
            <a:endParaRPr lang="sr-Latn-RS" sz="1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77E3C-2EA0-E192-7DDB-845C5891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627063"/>
            <a:ext cx="9367935" cy="4989966"/>
          </a:xfrm>
        </p:spPr>
      </p:pic>
    </p:spTree>
    <p:extLst>
      <p:ext uri="{BB962C8B-B14F-4D97-AF65-F5344CB8AC3E}">
        <p14:creationId xmlns:p14="http://schemas.microsoft.com/office/powerpoint/2010/main" val="34538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B4D-E0FA-D253-D52B-60E3AEE6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5242649"/>
            <a:ext cx="10515600" cy="1325563"/>
          </a:xfrm>
        </p:spPr>
        <p:txBody>
          <a:bodyPr>
            <a:normAutofit/>
          </a:bodyPr>
          <a:lstStyle/>
          <a:p>
            <a:r>
              <a:rPr lang="sr-Cyrl-RS" sz="1600" i="1" dirty="0"/>
              <a:t>Слика 3: Пример непроходне путање</a:t>
            </a:r>
            <a:endParaRPr lang="sr-Latn-RS" sz="1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FF50F-D003-7A60-EDEE-A3F0247C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289788"/>
            <a:ext cx="9722498" cy="5205218"/>
          </a:xfrm>
        </p:spPr>
      </p:pic>
    </p:spTree>
    <p:extLst>
      <p:ext uri="{BB962C8B-B14F-4D97-AF65-F5344CB8AC3E}">
        <p14:creationId xmlns:p14="http://schemas.microsoft.com/office/powerpoint/2010/main" val="212238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0BF9-E1DA-B7D9-C068-4929F515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Решење: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B443-EC45-F3C5-F8CA-FD894564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3200" dirty="0"/>
              <a:t>Триангулација над </a:t>
            </a:r>
            <a:r>
              <a:rPr lang="sr-Cyrl-RS" sz="3200" b="1" i="1" dirty="0"/>
              <a:t>тренутним</a:t>
            </a:r>
            <a:r>
              <a:rPr lang="sr-Cyrl-RS" sz="3200" dirty="0"/>
              <a:t> позицијама пешака.</a:t>
            </a:r>
          </a:p>
          <a:p>
            <a:endParaRPr lang="sr-Cyrl-RS" sz="3200" dirty="0"/>
          </a:p>
          <a:p>
            <a:r>
              <a:rPr lang="sr-Cyrl-RS" sz="3200" dirty="0"/>
              <a:t>Проналажење центроида за сваки троугао триангулације.</a:t>
            </a:r>
          </a:p>
          <a:p>
            <a:endParaRPr lang="sr-Cyrl-RS" sz="3200" dirty="0"/>
          </a:p>
          <a:p>
            <a:r>
              <a:rPr lang="sr-Cyrl-RS" sz="3200" dirty="0"/>
              <a:t>Триангулација над добијеним центроидима.</a:t>
            </a:r>
          </a:p>
          <a:p>
            <a:endParaRPr lang="sr-Cyrl-RS" sz="3200" dirty="0"/>
          </a:p>
          <a:p>
            <a:r>
              <a:rPr lang="sr-Cyrl-RS" sz="3200" dirty="0"/>
              <a:t>Покретање А* алгоритма.</a:t>
            </a:r>
          </a:p>
          <a:p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403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80A9-B5AE-0F17-8389-F1AF924A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b="1" dirty="0"/>
              <a:t>Решење – динамички канал:</a:t>
            </a:r>
            <a:endParaRPr lang="sr-Latn-R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69F3-5345-05AD-736D-C096B5D8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У току извршавања А* алгоритма одређујемо проходност грана коришћењем идеје динамичког канала.</a:t>
            </a:r>
          </a:p>
          <a:p>
            <a:pPr marL="0" indent="0">
              <a:buNone/>
            </a:pPr>
            <a:endParaRPr lang="en-US" dirty="0"/>
          </a:p>
          <a:p>
            <a:r>
              <a:rPr lang="sr-Cyrl-RS" dirty="0"/>
              <a:t>Тренутну позицију пешака рачунамо по формули:</a:t>
            </a:r>
          </a:p>
          <a:p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r>
              <a:rPr lang="sr-Cyrl-RS" dirty="0"/>
              <a:t>Ширину ,,капије</a:t>
            </a:r>
            <a:r>
              <a:rPr lang="en-US" dirty="0"/>
              <a:t>”</a:t>
            </a:r>
            <a:r>
              <a:rPr lang="sr-Cyrl-RS" dirty="0"/>
              <a:t> представља растојање између релевантних пешака у одређеном тренутку: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0F7D7-C79A-526F-ABF2-FF4EC9043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10" y="3638606"/>
            <a:ext cx="3682077" cy="1148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EA60D-8DD1-DFA5-95EC-63B93789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24" y="5490805"/>
            <a:ext cx="4998098" cy="10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4763-667F-15EC-6B63-D692864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400" b="1" dirty="0"/>
              <a:t>Решење – динамички канал: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572A5-B927-E14F-39F3-22817411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2" y="2007929"/>
            <a:ext cx="10308563" cy="299327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FD6AE3-E818-5E4E-F9E5-C6D03F12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9601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constantia</vt:lpstr>
      <vt:lpstr>Office Theme</vt:lpstr>
      <vt:lpstr>Тополошко планирање путање за навигацију кроз гужву </vt:lpstr>
      <vt:lpstr>Опис проблема:</vt:lpstr>
      <vt:lpstr> Слика 1: почетне позиција пешака, почетка и циља </vt:lpstr>
      <vt:lpstr>Идеја:</vt:lpstr>
      <vt:lpstr>Слика 2: Делонејева триангулација темена</vt:lpstr>
      <vt:lpstr>Слика 3: Пример непроходне путање</vt:lpstr>
      <vt:lpstr>Решење:</vt:lpstr>
      <vt:lpstr>Решење – динамички канал:</vt:lpstr>
      <vt:lpstr>Решење – динамички канал:</vt:lpstr>
      <vt:lpstr>Решење – динамички канал:</vt:lpstr>
      <vt:lpstr>Решење – динамички канал:</vt:lpstr>
      <vt:lpstr>Резултати:</vt:lpstr>
      <vt:lpstr>Резултати:</vt:lpstr>
      <vt:lpstr>Резултати: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Тополошко планирање путање за навигацију кроз гужву </dc:title>
  <dc:creator>WIN 10</dc:creator>
  <cp:lastModifiedBy>WIN 10</cp:lastModifiedBy>
  <cp:revision>8</cp:revision>
  <dcterms:created xsi:type="dcterms:W3CDTF">2023-06-14T12:10:05Z</dcterms:created>
  <dcterms:modified xsi:type="dcterms:W3CDTF">2023-06-15T10:53:04Z</dcterms:modified>
</cp:coreProperties>
</file>