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78" d="100"/>
          <a:sy n="78" d="100"/>
        </p:scale>
        <p:origin x="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CE887-B1A2-4EC3-849D-CA601ABD1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2CA04E-A504-4B89-9D17-8900012B9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A3982-3ABF-4B87-A648-49CC6639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09923-E9B5-485F-8EAF-772B6850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275BA-DB45-4386-89BA-151FB905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6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B278B-EA65-4F06-970D-716300C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97E28-C1F1-49D6-9C9E-15586CFA9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7C382-0A2F-4614-879B-A6C8A50A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FBD41-F4F2-4BAC-9049-8F7B1AF4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D43BF-E0CE-4CD5-A370-A50C8D5F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6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1DC07F-64B0-418B-A1C6-83C410EAE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64771-099D-4ACC-AEB9-E8864430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89524-0347-4ABD-BF22-610F41A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EAC32-A6E3-4A93-A12C-BE6A75C2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1CDFD-2CD2-4E36-8B8A-27509001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8A0E-C2D1-424D-BE20-8284413C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20D4F-D594-449C-8152-57E5F431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54C3C-B2CE-4ED5-8C25-08CB8EDD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1DD22-ECEB-41F4-826A-D9204766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D0DD3-BFBB-43B5-B70A-F4A025D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990DD-3B10-4D48-A540-32E37C63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E9777-E83A-4380-9427-55567BFB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E949A-B1E5-411D-9024-1436ADED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52790-9785-4DAE-8C18-92EE3740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DED22-5669-4E6C-A0EE-FF2E6056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5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22BB3-707B-4B82-B268-B5BDAF5B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EC2E5-72AD-4498-AE5B-A0F8BFDB7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361C6-51E3-4A41-A813-7156A9A7C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483BC-0781-4182-BEA0-F7C70023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18DCA-E28A-4C5E-A8A8-C841816E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8D0DA-EE14-49DD-94F6-7C461DE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0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E775E-97A5-4DB2-B2B0-F38D580B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970DE-CA5C-437F-977D-7B5B3304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F8A243-31DD-4305-A1A2-E0CDE2083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3F7DAA-E564-47FD-A6F3-98C27F510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4546A8-0BCA-48E2-82FE-1A4607FA0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20F9C5-CCD3-4B4E-9F1F-E27B72AC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B974CF-9B36-4871-8677-110D3478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5F8A46-B269-414D-B033-90A97F05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1F809-B4E5-4026-AC95-CAF18B41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B04718-CBCC-431A-94D9-86936919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55135-3739-44C9-861B-16CC6D9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910014-5D39-4D42-A65B-399FA5D6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7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5F47A7-768B-4174-AC09-65D2B409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78AACF-E6D2-45A6-A875-246117BF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16924C-0B3C-4947-83A6-A3C1A317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4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CE708-0ED2-4FA8-8534-6CFAAD4A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18C90-8DFE-4A83-969F-51F6E9A2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4A5C9-EE52-4404-B20A-C4CDFD97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3E581-B88E-41E4-8D2A-1C5F962C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88D72-D8C9-42FE-BB07-010C9894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453B7-23EB-4324-A446-CF762BFF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8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816A0-379B-4683-B4BD-210BD8EF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C4C3E7-C45F-4121-AD26-96A825D30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B55BE6-0E3C-48D3-B742-AE91562E0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8357F-CFB4-4C84-B877-ED8C7CDB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7E45E9-CA46-47F7-B5DF-34221C1D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3E409-2E1E-46CA-A1B5-6B075715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7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A79A6D-5196-4050-B440-94D22332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D69EC-F187-40C8-A75B-E935B26BD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098DC-C2E6-4C1B-A651-717E4A970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8DEB1-CD10-4063-955D-A033976A030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59C9-7556-438F-BFAB-AD1536579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76155-DD35-4A95-9CDD-EFA70ED05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E101-32D2-49E9-8E47-7D9D0868C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8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22A8A1F7-30B4-47FC-B629-6F641400E5BF}"/>
              </a:ext>
            </a:extLst>
          </p:cNvPr>
          <p:cNvSpPr/>
          <p:nvPr/>
        </p:nvSpPr>
        <p:spPr>
          <a:xfrm>
            <a:off x="939114" y="1458097"/>
            <a:ext cx="3929448" cy="394180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73B47A-E53B-4147-B043-F92BB2C8F450}"/>
              </a:ext>
            </a:extLst>
          </p:cNvPr>
          <p:cNvSpPr/>
          <p:nvPr/>
        </p:nvSpPr>
        <p:spPr>
          <a:xfrm>
            <a:off x="7323438" y="1458097"/>
            <a:ext cx="3929448" cy="3941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16EF48-B220-4284-91B2-EFD7FA653F52}"/>
              </a:ext>
            </a:extLst>
          </p:cNvPr>
          <p:cNvSpPr/>
          <p:nvPr/>
        </p:nvSpPr>
        <p:spPr>
          <a:xfrm>
            <a:off x="1200666" y="1775254"/>
            <a:ext cx="1532238" cy="144574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Account</a:t>
            </a:r>
          </a:p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CEE42BD-B916-4344-8F3A-A3F2FC766C85}"/>
              </a:ext>
            </a:extLst>
          </p:cNvPr>
          <p:cNvSpPr/>
          <p:nvPr/>
        </p:nvSpPr>
        <p:spPr>
          <a:xfrm>
            <a:off x="3043881" y="3637005"/>
            <a:ext cx="1532238" cy="144574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CCCA7DB-86A7-452D-B412-491F65E0F249}"/>
              </a:ext>
            </a:extLst>
          </p:cNvPr>
          <p:cNvSpPr/>
          <p:nvPr/>
        </p:nvSpPr>
        <p:spPr>
          <a:xfrm>
            <a:off x="7479957" y="1775254"/>
            <a:ext cx="1532238" cy="1445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748C101-F28A-4490-BEA9-264274F29D11}"/>
              </a:ext>
            </a:extLst>
          </p:cNvPr>
          <p:cNvSpPr/>
          <p:nvPr/>
        </p:nvSpPr>
        <p:spPr>
          <a:xfrm>
            <a:off x="7479957" y="3637005"/>
            <a:ext cx="1532238" cy="1445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WebSocket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8F30B31-B9DF-4AE9-AEB7-38B94F2EE552}"/>
              </a:ext>
            </a:extLst>
          </p:cNvPr>
          <p:cNvSpPr/>
          <p:nvPr/>
        </p:nvSpPr>
        <p:spPr>
          <a:xfrm>
            <a:off x="9677399" y="2706129"/>
            <a:ext cx="1532238" cy="1445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SQLite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E95E50-C3E6-4408-B1C9-C0D14FF961FD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9012195" y="2498125"/>
            <a:ext cx="665204" cy="93087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BD962C-42EF-4474-997A-EDC0E66C35D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9012195" y="3401197"/>
            <a:ext cx="665204" cy="9586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92955D-6C76-41A1-984F-8DA8A9A4D2B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576119" y="4359876"/>
            <a:ext cx="290383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8A53CED-8FDE-46C6-8A83-C305DBFDFDDE}"/>
              </a:ext>
            </a:extLst>
          </p:cNvPr>
          <p:cNvCxnSpPr>
            <a:cxnSpLocks/>
          </p:cNvCxnSpPr>
          <p:nvPr/>
        </p:nvCxnSpPr>
        <p:spPr>
          <a:xfrm>
            <a:off x="2732904" y="2238633"/>
            <a:ext cx="474705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1D81B87-A2CB-4DD9-A840-DF4FF5A0DF72}"/>
              </a:ext>
            </a:extLst>
          </p:cNvPr>
          <p:cNvSpPr txBox="1"/>
          <p:nvPr/>
        </p:nvSpPr>
        <p:spPr>
          <a:xfrm>
            <a:off x="4975997" y="3967204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ws://ip:port/ws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9F6050-DADD-4E80-8D13-10CEC8F733D9}"/>
              </a:ext>
            </a:extLst>
          </p:cNvPr>
          <p:cNvSpPr txBox="1"/>
          <p:nvPr/>
        </p:nvSpPr>
        <p:spPr>
          <a:xfrm>
            <a:off x="5081028" y="186930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http://ip:port/...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F98CBD5-7E99-4FDF-963A-155B0A08B23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246076" y="3220995"/>
            <a:ext cx="0" cy="416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88D2D8AE-5A06-410C-8788-070303AE49F7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2732904" y="2498125"/>
            <a:ext cx="1077096" cy="113888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2571C857-9CDA-453D-9D86-BD04B7C5724E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1966785" y="3220996"/>
            <a:ext cx="1077096" cy="11388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D34160B-D360-4DA9-AF30-74BDB7A4A96D}"/>
              </a:ext>
            </a:extLst>
          </p:cNvPr>
          <p:cNvSpPr txBox="1"/>
          <p:nvPr/>
        </p:nvSpPr>
        <p:spPr>
          <a:xfrm>
            <a:off x="1307016" y="449991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39BEE12-3C5E-402B-85F0-A637ED778DE9}"/>
              </a:ext>
            </a:extLst>
          </p:cNvPr>
          <p:cNvSpPr txBox="1"/>
          <p:nvPr/>
        </p:nvSpPr>
        <p:spPr>
          <a:xfrm>
            <a:off x="9834747" y="189744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12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方子缘</dc:creator>
  <cp:lastModifiedBy>方子缘</cp:lastModifiedBy>
  <cp:revision>1</cp:revision>
  <dcterms:created xsi:type="dcterms:W3CDTF">2021-12-13T20:59:34Z</dcterms:created>
  <dcterms:modified xsi:type="dcterms:W3CDTF">2021-12-13T21:00:01Z</dcterms:modified>
</cp:coreProperties>
</file>