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8DBAA-F149-9547-AEA4-6BD187A7EEA2}" v="453" dt="2023-06-23T16:31:21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4719"/>
  </p:normalViewPr>
  <p:slideViewPr>
    <p:cSldViewPr snapToGrid="0">
      <p:cViewPr varScale="1">
        <p:scale>
          <a:sx n="148" d="100"/>
          <a:sy n="148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pe, Alfonso" userId="7f9a91e0-485d-4e6c-8fa1-90f2e3a40967" providerId="ADAL" clId="{65F8DBAA-F149-9547-AEA4-6BD187A7EEA2}"/>
    <pc:docChg chg="undo redo custSel addSld delSld modSld">
      <pc:chgData name="Pepe, Alfonso" userId="7f9a91e0-485d-4e6c-8fa1-90f2e3a40967" providerId="ADAL" clId="{65F8DBAA-F149-9547-AEA4-6BD187A7EEA2}" dt="2023-06-23T16:31:57.420" v="2404" actId="1076"/>
      <pc:docMkLst>
        <pc:docMk/>
      </pc:docMkLst>
      <pc:sldChg chg="addSp modSp mod">
        <pc:chgData name="Pepe, Alfonso" userId="7f9a91e0-485d-4e6c-8fa1-90f2e3a40967" providerId="ADAL" clId="{65F8DBAA-F149-9547-AEA4-6BD187A7EEA2}" dt="2023-06-23T16:30:09.514" v="2302" actId="207"/>
        <pc:sldMkLst>
          <pc:docMk/>
          <pc:sldMk cId="3879056936" sldId="257"/>
        </pc:sldMkLst>
        <pc:spChg chg="mod">
          <ac:chgData name="Pepe, Alfonso" userId="7f9a91e0-485d-4e6c-8fa1-90f2e3a40967" providerId="ADAL" clId="{65F8DBAA-F149-9547-AEA4-6BD187A7EEA2}" dt="2023-06-22T23:14:51.827" v="2152" actId="20577"/>
          <ac:spMkLst>
            <pc:docMk/>
            <pc:sldMk cId="3879056936" sldId="257"/>
            <ac:spMk id="3" creationId="{25A26734-4DD8-C12C-7CA2-7E5017319C23}"/>
          </ac:spMkLst>
        </pc:spChg>
        <pc:spChg chg="add mod">
          <ac:chgData name="Pepe, Alfonso" userId="7f9a91e0-485d-4e6c-8fa1-90f2e3a40967" providerId="ADAL" clId="{65F8DBAA-F149-9547-AEA4-6BD187A7EEA2}" dt="2023-06-23T16:30:09.514" v="2302" actId="207"/>
          <ac:spMkLst>
            <pc:docMk/>
            <pc:sldMk cId="3879056936" sldId="257"/>
            <ac:spMk id="4" creationId="{5D344DF2-56A4-D7C2-EEB5-E87EF7BC4AB6}"/>
          </ac:spMkLst>
        </pc:spChg>
        <pc:spChg chg="add mod">
          <ac:chgData name="Pepe, Alfonso" userId="7f9a91e0-485d-4e6c-8fa1-90f2e3a40967" providerId="ADAL" clId="{65F8DBAA-F149-9547-AEA4-6BD187A7EEA2}" dt="2023-06-23T16:29:58.972" v="2301" actId="207"/>
          <ac:spMkLst>
            <pc:docMk/>
            <pc:sldMk cId="3879056936" sldId="257"/>
            <ac:spMk id="18" creationId="{D6C3073B-BB6F-E32C-C7A0-4646653A6C03}"/>
          </ac:spMkLst>
        </pc:spChg>
      </pc:sldChg>
      <pc:sldChg chg="addSp modSp mod">
        <pc:chgData name="Pepe, Alfonso" userId="7f9a91e0-485d-4e6c-8fa1-90f2e3a40967" providerId="ADAL" clId="{65F8DBAA-F149-9547-AEA4-6BD187A7EEA2}" dt="2023-06-23T16:30:52.328" v="2316" actId="207"/>
        <pc:sldMkLst>
          <pc:docMk/>
          <pc:sldMk cId="663223139" sldId="258"/>
        </pc:sldMkLst>
        <pc:spChg chg="add mod">
          <ac:chgData name="Pepe, Alfonso" userId="7f9a91e0-485d-4e6c-8fa1-90f2e3a40967" providerId="ADAL" clId="{65F8DBAA-F149-9547-AEA4-6BD187A7EEA2}" dt="2023-06-23T16:30:49.072" v="2315" actId="1076"/>
          <ac:spMkLst>
            <pc:docMk/>
            <pc:sldMk cId="663223139" sldId="258"/>
            <ac:spMk id="2" creationId="{05D6FBFF-5662-048B-2321-905F4C913FC7}"/>
          </ac:spMkLst>
        </pc:spChg>
        <pc:spChg chg="mod">
          <ac:chgData name="Pepe, Alfonso" userId="7f9a91e0-485d-4e6c-8fa1-90f2e3a40967" providerId="ADAL" clId="{65F8DBAA-F149-9547-AEA4-6BD187A7EEA2}" dt="2023-06-23T16:30:52.328" v="2316" actId="207"/>
          <ac:spMkLst>
            <pc:docMk/>
            <pc:sldMk cId="663223139" sldId="258"/>
            <ac:spMk id="6" creationId="{D0B400A3-1134-3A98-3726-96001B1CD1D3}"/>
          </ac:spMkLst>
        </pc:spChg>
      </pc:sldChg>
      <pc:sldChg chg="addSp delSp modSp mod">
        <pc:chgData name="Pepe, Alfonso" userId="7f9a91e0-485d-4e6c-8fa1-90f2e3a40967" providerId="ADAL" clId="{65F8DBAA-F149-9547-AEA4-6BD187A7EEA2}" dt="2023-06-23T16:20:30.783" v="2264" actId="20577"/>
        <pc:sldMkLst>
          <pc:docMk/>
          <pc:sldMk cId="780912141" sldId="259"/>
        </pc:sldMkLst>
        <pc:spChg chg="mod">
          <ac:chgData name="Pepe, Alfonso" userId="7f9a91e0-485d-4e6c-8fa1-90f2e3a40967" providerId="ADAL" clId="{65F8DBAA-F149-9547-AEA4-6BD187A7EEA2}" dt="2023-06-22T23:16:40.388" v="2154" actId="14100"/>
          <ac:spMkLst>
            <pc:docMk/>
            <pc:sldMk cId="780912141" sldId="259"/>
            <ac:spMk id="2" creationId="{F3A9F470-C234-0D5E-646D-7C9FA037F4FD}"/>
          </ac:spMkLst>
        </pc:spChg>
        <pc:spChg chg="add mod">
          <ac:chgData name="Pepe, Alfonso" userId="7f9a91e0-485d-4e6c-8fa1-90f2e3a40967" providerId="ADAL" clId="{65F8DBAA-F149-9547-AEA4-6BD187A7EEA2}" dt="2023-06-23T16:20:21.373" v="2244" actId="1076"/>
          <ac:spMkLst>
            <pc:docMk/>
            <pc:sldMk cId="780912141" sldId="259"/>
            <ac:spMk id="3" creationId="{B4657A31-A43A-0AC9-3B2C-E0D21FF2A42E}"/>
          </ac:spMkLst>
        </pc:spChg>
        <pc:spChg chg="mod">
          <ac:chgData name="Pepe, Alfonso" userId="7f9a91e0-485d-4e6c-8fa1-90f2e3a40967" providerId="ADAL" clId="{65F8DBAA-F149-9547-AEA4-6BD187A7EEA2}" dt="2023-06-22T20:26:19.428" v="145" actId="1076"/>
          <ac:spMkLst>
            <pc:docMk/>
            <pc:sldMk cId="780912141" sldId="259"/>
            <ac:spMk id="4" creationId="{FD344040-526A-EFBA-46D2-DC4EA95C1120}"/>
          </ac:spMkLst>
        </pc:spChg>
        <pc:spChg chg="add mod">
          <ac:chgData name="Pepe, Alfonso" userId="7f9a91e0-485d-4e6c-8fa1-90f2e3a40967" providerId="ADAL" clId="{65F8DBAA-F149-9547-AEA4-6BD187A7EEA2}" dt="2023-06-22T20:20:42.205" v="49" actId="1076"/>
          <ac:spMkLst>
            <pc:docMk/>
            <pc:sldMk cId="780912141" sldId="259"/>
            <ac:spMk id="5" creationId="{317B342D-66E3-2688-FEA9-BD09D7F01EED}"/>
          </ac:spMkLst>
        </pc:spChg>
        <pc:spChg chg="add mod">
          <ac:chgData name="Pepe, Alfonso" userId="7f9a91e0-485d-4e6c-8fa1-90f2e3a40967" providerId="ADAL" clId="{65F8DBAA-F149-9547-AEA4-6BD187A7EEA2}" dt="2023-06-22T20:20:42.205" v="49" actId="1076"/>
          <ac:spMkLst>
            <pc:docMk/>
            <pc:sldMk cId="780912141" sldId="259"/>
            <ac:spMk id="6" creationId="{1B7D9516-1C8D-6295-0E6A-52B4D2A68C5E}"/>
          </ac:spMkLst>
        </pc:spChg>
        <pc:spChg chg="add mod">
          <ac:chgData name="Pepe, Alfonso" userId="7f9a91e0-485d-4e6c-8fa1-90f2e3a40967" providerId="ADAL" clId="{65F8DBAA-F149-9547-AEA4-6BD187A7EEA2}" dt="2023-06-22T20:20:42.205" v="49" actId="1076"/>
          <ac:spMkLst>
            <pc:docMk/>
            <pc:sldMk cId="780912141" sldId="259"/>
            <ac:spMk id="7" creationId="{34FEC738-DDB3-A026-FEB9-965EC61151D2}"/>
          </ac:spMkLst>
        </pc:spChg>
        <pc:spChg chg="add mod">
          <ac:chgData name="Pepe, Alfonso" userId="7f9a91e0-485d-4e6c-8fa1-90f2e3a40967" providerId="ADAL" clId="{65F8DBAA-F149-9547-AEA4-6BD187A7EEA2}" dt="2023-06-22T20:20:42.205" v="49" actId="1076"/>
          <ac:spMkLst>
            <pc:docMk/>
            <pc:sldMk cId="780912141" sldId="259"/>
            <ac:spMk id="8" creationId="{31B17D79-9A35-9D30-563E-DA28FBA3097F}"/>
          </ac:spMkLst>
        </pc:spChg>
        <pc:spChg chg="add mod">
          <ac:chgData name="Pepe, Alfonso" userId="7f9a91e0-485d-4e6c-8fa1-90f2e3a40967" providerId="ADAL" clId="{65F8DBAA-F149-9547-AEA4-6BD187A7EEA2}" dt="2023-06-23T16:20:30.783" v="2264" actId="20577"/>
          <ac:spMkLst>
            <pc:docMk/>
            <pc:sldMk cId="780912141" sldId="259"/>
            <ac:spMk id="9" creationId="{73BCB752-6C71-AE32-757C-8BF05639FDD2}"/>
          </ac:spMkLst>
        </pc:spChg>
        <pc:spChg chg="add mod">
          <ac:chgData name="Pepe, Alfonso" userId="7f9a91e0-485d-4e6c-8fa1-90f2e3a40967" providerId="ADAL" clId="{65F8DBAA-F149-9547-AEA4-6BD187A7EEA2}" dt="2023-06-22T20:23:17.387" v="100" actId="403"/>
          <ac:spMkLst>
            <pc:docMk/>
            <pc:sldMk cId="780912141" sldId="259"/>
            <ac:spMk id="14" creationId="{D0DFAEED-71EB-4802-474D-3CC4D4BE4D94}"/>
          </ac:spMkLst>
        </pc:spChg>
        <pc:spChg chg="add del mod">
          <ac:chgData name="Pepe, Alfonso" userId="7f9a91e0-485d-4e6c-8fa1-90f2e3a40967" providerId="ADAL" clId="{65F8DBAA-F149-9547-AEA4-6BD187A7EEA2}" dt="2023-06-22T20:26:36.708" v="150"/>
          <ac:spMkLst>
            <pc:docMk/>
            <pc:sldMk cId="780912141" sldId="259"/>
            <ac:spMk id="15" creationId="{6F113897-6FFD-5BE3-1DE0-1E7ED0B8AD4A}"/>
          </ac:spMkLst>
        </pc:spChg>
        <pc:spChg chg="add mod">
          <ac:chgData name="Pepe, Alfonso" userId="7f9a91e0-485d-4e6c-8fa1-90f2e3a40967" providerId="ADAL" clId="{65F8DBAA-F149-9547-AEA4-6BD187A7EEA2}" dt="2023-06-22T20:28:41.445" v="156" actId="404"/>
          <ac:spMkLst>
            <pc:docMk/>
            <pc:sldMk cId="780912141" sldId="259"/>
            <ac:spMk id="17" creationId="{197DD594-F01B-ADBA-22A2-3BFD8D9A0645}"/>
          </ac:spMkLst>
        </pc:spChg>
        <pc:picChg chg="mod">
          <ac:chgData name="Pepe, Alfonso" userId="7f9a91e0-485d-4e6c-8fa1-90f2e3a40967" providerId="ADAL" clId="{65F8DBAA-F149-9547-AEA4-6BD187A7EEA2}" dt="2023-06-22T20:19:50.063" v="22" actId="1076"/>
          <ac:picMkLst>
            <pc:docMk/>
            <pc:sldMk cId="780912141" sldId="259"/>
            <ac:picMk id="3074" creationId="{B7B75059-04ED-A8AE-7E24-C157675FC616}"/>
          </ac:picMkLst>
        </pc:picChg>
        <pc:cxnChg chg="add mod">
          <ac:chgData name="Pepe, Alfonso" userId="7f9a91e0-485d-4e6c-8fa1-90f2e3a40967" providerId="ADAL" clId="{65F8DBAA-F149-9547-AEA4-6BD187A7EEA2}" dt="2023-06-22T20:21:27.055" v="54" actId="13822"/>
          <ac:cxnSpMkLst>
            <pc:docMk/>
            <pc:sldMk cId="780912141" sldId="259"/>
            <ac:cxnSpMk id="10" creationId="{F3A780AA-29A2-C425-9048-89F48A15D847}"/>
          </ac:cxnSpMkLst>
        </pc:cxnChg>
        <pc:cxnChg chg="add mod">
          <ac:chgData name="Pepe, Alfonso" userId="7f9a91e0-485d-4e6c-8fa1-90f2e3a40967" providerId="ADAL" clId="{65F8DBAA-F149-9547-AEA4-6BD187A7EEA2}" dt="2023-06-22T20:21:54.145" v="59" actId="208"/>
          <ac:cxnSpMkLst>
            <pc:docMk/>
            <pc:sldMk cId="780912141" sldId="259"/>
            <ac:cxnSpMk id="12" creationId="{58C84466-ABBC-FAB5-8299-5BD4EC949C82}"/>
          </ac:cxnSpMkLst>
        </pc:cxnChg>
      </pc:sldChg>
      <pc:sldChg chg="addSp delSp modSp new mod">
        <pc:chgData name="Pepe, Alfonso" userId="7f9a91e0-485d-4e6c-8fa1-90f2e3a40967" providerId="ADAL" clId="{65F8DBAA-F149-9547-AEA4-6BD187A7EEA2}" dt="2023-06-22T21:40:13.278" v="242" actId="14100"/>
        <pc:sldMkLst>
          <pc:docMk/>
          <pc:sldMk cId="3575492678" sldId="260"/>
        </pc:sldMkLst>
        <pc:spChg chg="mod">
          <ac:chgData name="Pepe, Alfonso" userId="7f9a91e0-485d-4e6c-8fa1-90f2e3a40967" providerId="ADAL" clId="{65F8DBAA-F149-9547-AEA4-6BD187A7EEA2}" dt="2023-06-22T20:30:04.820" v="223" actId="20577"/>
          <ac:spMkLst>
            <pc:docMk/>
            <pc:sldMk cId="3575492678" sldId="260"/>
            <ac:spMk id="2" creationId="{26B6C1EB-CC4C-3112-FF0F-37495641021B}"/>
          </ac:spMkLst>
        </pc:spChg>
        <pc:spChg chg="del mod">
          <ac:chgData name="Pepe, Alfonso" userId="7f9a91e0-485d-4e6c-8fa1-90f2e3a40967" providerId="ADAL" clId="{65F8DBAA-F149-9547-AEA4-6BD187A7EEA2}" dt="2023-06-22T20:30:09.220" v="224" actId="478"/>
          <ac:spMkLst>
            <pc:docMk/>
            <pc:sldMk cId="3575492678" sldId="260"/>
            <ac:spMk id="3" creationId="{6A4AB147-1792-6398-0111-A99D955CC45E}"/>
          </ac:spMkLst>
        </pc:spChg>
        <pc:spChg chg="add del mod">
          <ac:chgData name="Pepe, Alfonso" userId="7f9a91e0-485d-4e6c-8fa1-90f2e3a40967" providerId="ADAL" clId="{65F8DBAA-F149-9547-AEA4-6BD187A7EEA2}" dt="2023-06-22T20:32:53.576" v="233"/>
          <ac:spMkLst>
            <pc:docMk/>
            <pc:sldMk cId="3575492678" sldId="260"/>
            <ac:spMk id="5" creationId="{928221FD-59EF-B9A6-9250-7A9CDC1CDAEE}"/>
          </ac:spMkLst>
        </pc:spChg>
        <pc:picChg chg="add mod modCrop">
          <ac:chgData name="Pepe, Alfonso" userId="7f9a91e0-485d-4e6c-8fa1-90f2e3a40967" providerId="ADAL" clId="{65F8DBAA-F149-9547-AEA4-6BD187A7EEA2}" dt="2023-06-22T20:33:11.185" v="235" actId="1076"/>
          <ac:picMkLst>
            <pc:docMk/>
            <pc:sldMk cId="3575492678" sldId="260"/>
            <ac:picMk id="4" creationId="{5D344BE9-6D73-0F40-3C6E-767B26D9585C}"/>
          </ac:picMkLst>
        </pc:picChg>
        <pc:picChg chg="add mod">
          <ac:chgData name="Pepe, Alfonso" userId="7f9a91e0-485d-4e6c-8fa1-90f2e3a40967" providerId="ADAL" clId="{65F8DBAA-F149-9547-AEA4-6BD187A7EEA2}" dt="2023-06-22T20:32:36.601" v="230" actId="1076"/>
          <ac:picMkLst>
            <pc:docMk/>
            <pc:sldMk cId="3575492678" sldId="260"/>
            <ac:picMk id="4098" creationId="{09F04D65-29FA-B61E-DACC-45D5CAB552F4}"/>
          </ac:picMkLst>
        </pc:picChg>
        <pc:picChg chg="add mod">
          <ac:chgData name="Pepe, Alfonso" userId="7f9a91e0-485d-4e6c-8fa1-90f2e3a40967" providerId="ADAL" clId="{65F8DBAA-F149-9547-AEA4-6BD187A7EEA2}" dt="2023-06-22T21:40:13.278" v="242" actId="14100"/>
          <ac:picMkLst>
            <pc:docMk/>
            <pc:sldMk cId="3575492678" sldId="260"/>
            <ac:picMk id="4100" creationId="{7E6A1355-819B-9200-D6B2-0EE48F8A0275}"/>
          </ac:picMkLst>
        </pc:picChg>
      </pc:sldChg>
      <pc:sldChg chg="addSp delSp modSp new mod">
        <pc:chgData name="Pepe, Alfonso" userId="7f9a91e0-485d-4e6c-8fa1-90f2e3a40967" providerId="ADAL" clId="{65F8DBAA-F149-9547-AEA4-6BD187A7EEA2}" dt="2023-06-23T16:19:50.792" v="2232" actId="58"/>
        <pc:sldMkLst>
          <pc:docMk/>
          <pc:sldMk cId="2937845682" sldId="261"/>
        </pc:sldMkLst>
        <pc:spChg chg="add mod">
          <ac:chgData name="Pepe, Alfonso" userId="7f9a91e0-485d-4e6c-8fa1-90f2e3a40967" providerId="ADAL" clId="{65F8DBAA-F149-9547-AEA4-6BD187A7EEA2}" dt="2023-06-22T23:19:03.416" v="2210" actId="1037"/>
          <ac:spMkLst>
            <pc:docMk/>
            <pc:sldMk cId="2937845682" sldId="261"/>
            <ac:spMk id="2" creationId="{E649DDD3-F7DA-981C-6112-4D064881C7B3}"/>
          </ac:spMkLst>
        </pc:spChg>
        <pc:spChg chg="del">
          <ac:chgData name="Pepe, Alfonso" userId="7f9a91e0-485d-4e6c-8fa1-90f2e3a40967" providerId="ADAL" clId="{65F8DBAA-F149-9547-AEA4-6BD187A7EEA2}" dt="2023-06-22T21:40:34.263" v="245" actId="478"/>
          <ac:spMkLst>
            <pc:docMk/>
            <pc:sldMk cId="2937845682" sldId="261"/>
            <ac:spMk id="2" creationId="{E962070B-F31E-1C11-F1F4-5FC0BBE46D94}"/>
          </ac:spMkLst>
        </pc:spChg>
        <pc:spChg chg="del">
          <ac:chgData name="Pepe, Alfonso" userId="7f9a91e0-485d-4e6c-8fa1-90f2e3a40967" providerId="ADAL" clId="{65F8DBAA-F149-9547-AEA4-6BD187A7EEA2}" dt="2023-06-22T21:40:31.278" v="244" actId="478"/>
          <ac:spMkLst>
            <pc:docMk/>
            <pc:sldMk cId="2937845682" sldId="261"/>
            <ac:spMk id="3" creationId="{9253EDE2-8223-8A8A-CC50-0E1B8FE19622}"/>
          </ac:spMkLst>
        </pc:spChg>
        <pc:spChg chg="add mod">
          <ac:chgData name="Pepe, Alfonso" userId="7f9a91e0-485d-4e6c-8fa1-90f2e3a40967" providerId="ADAL" clId="{65F8DBAA-F149-9547-AEA4-6BD187A7EEA2}" dt="2023-06-22T23:19:03.416" v="2210" actId="1037"/>
          <ac:spMkLst>
            <pc:docMk/>
            <pc:sldMk cId="2937845682" sldId="261"/>
            <ac:spMk id="3" creationId="{9DDC7761-50F3-2C85-FED0-28AD50A5A7C3}"/>
          </ac:spMkLst>
        </pc:spChg>
        <pc:spChg chg="add mod">
          <ac:chgData name="Pepe, Alfonso" userId="7f9a91e0-485d-4e6c-8fa1-90f2e3a40967" providerId="ADAL" clId="{65F8DBAA-F149-9547-AEA4-6BD187A7EEA2}" dt="2023-06-22T22:08:46.899" v="323" actId="27636"/>
          <ac:spMkLst>
            <pc:docMk/>
            <pc:sldMk cId="2937845682" sldId="261"/>
            <ac:spMk id="4" creationId="{E2C8BE14-E8BB-1262-C1A3-DA29C27C0B61}"/>
          </ac:spMkLst>
        </pc:spChg>
        <pc:spChg chg="add del mod">
          <ac:chgData name="Pepe, Alfonso" userId="7f9a91e0-485d-4e6c-8fa1-90f2e3a40967" providerId="ADAL" clId="{65F8DBAA-F149-9547-AEA4-6BD187A7EEA2}" dt="2023-06-22T23:18:44.728" v="2164" actId="478"/>
          <ac:spMkLst>
            <pc:docMk/>
            <pc:sldMk cId="2937845682" sldId="261"/>
            <ac:spMk id="5" creationId="{306403D4-9248-324B-4350-AC87847D56B4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6" creationId="{A2774D9A-3D72-6141-3F79-949685C457F8}"/>
          </ac:spMkLst>
        </pc:spChg>
        <pc:spChg chg="add mod">
          <ac:chgData name="Pepe, Alfonso" userId="7f9a91e0-485d-4e6c-8fa1-90f2e3a40967" providerId="ADAL" clId="{65F8DBAA-F149-9547-AEA4-6BD187A7EEA2}" dt="2023-06-22T23:19:03.416" v="2210" actId="1037"/>
          <ac:spMkLst>
            <pc:docMk/>
            <pc:sldMk cId="2937845682" sldId="261"/>
            <ac:spMk id="8" creationId="{CF9F1DE7-8817-21E8-39E2-9D671F7CEFB3}"/>
          </ac:spMkLst>
        </pc:spChg>
        <pc:spChg chg="add mod">
          <ac:chgData name="Pepe, Alfonso" userId="7f9a91e0-485d-4e6c-8fa1-90f2e3a40967" providerId="ADAL" clId="{65F8DBAA-F149-9547-AEA4-6BD187A7EEA2}" dt="2023-06-22T23:19:03.416" v="2210" actId="1037"/>
          <ac:spMkLst>
            <pc:docMk/>
            <pc:sldMk cId="2937845682" sldId="261"/>
            <ac:spMk id="10" creationId="{F5F142C7-635E-BDC6-6B0C-204D3BED3B08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12" creationId="{A2F10A00-2F2A-6B0A-677B-2F286E2696D7}"/>
          </ac:spMkLst>
        </pc:spChg>
        <pc:spChg chg="add mod">
          <ac:chgData name="Pepe, Alfonso" userId="7f9a91e0-485d-4e6c-8fa1-90f2e3a40967" providerId="ADAL" clId="{65F8DBAA-F149-9547-AEA4-6BD187A7EEA2}" dt="2023-06-23T16:19:50.792" v="2232" actId="58"/>
          <ac:spMkLst>
            <pc:docMk/>
            <pc:sldMk cId="2937845682" sldId="261"/>
            <ac:spMk id="13" creationId="{4F8B97DD-2FE9-0203-5C3C-62C5FE734375}"/>
          </ac:spMkLst>
        </pc:spChg>
        <pc:spChg chg="add mod">
          <ac:chgData name="Pepe, Alfonso" userId="7f9a91e0-485d-4e6c-8fa1-90f2e3a40967" providerId="ADAL" clId="{65F8DBAA-F149-9547-AEA4-6BD187A7EEA2}" dt="2023-06-22T23:18:03.956" v="2159" actId="1076"/>
          <ac:spMkLst>
            <pc:docMk/>
            <pc:sldMk cId="2937845682" sldId="261"/>
            <ac:spMk id="14" creationId="{30C466E8-53AC-CCA4-AC9C-78AF0641C628}"/>
          </ac:spMkLst>
        </pc:spChg>
        <pc:spChg chg="add del mod">
          <ac:chgData name="Pepe, Alfonso" userId="7f9a91e0-485d-4e6c-8fa1-90f2e3a40967" providerId="ADAL" clId="{65F8DBAA-F149-9547-AEA4-6BD187A7EEA2}" dt="2023-06-22T23:18:10.522" v="2160" actId="478"/>
          <ac:spMkLst>
            <pc:docMk/>
            <pc:sldMk cId="2937845682" sldId="261"/>
            <ac:spMk id="16" creationId="{CD3FA137-8FF1-FFCB-92F7-BC3994734ECE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17" creationId="{89E9215F-BF60-747D-8B46-65506A33BF55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19" creationId="{F0D465F4-F19C-AF50-B57F-462642C87C1B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21" creationId="{68B75E8E-9945-6213-BEE8-5E79DEBC3655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23" creationId="{797AE311-9676-05C5-1EB1-4BB44F14929A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25" creationId="{952E99DE-B8DF-3AAC-093D-A2F23587FD79}"/>
          </ac:spMkLst>
        </pc:spChg>
        <pc:spChg chg="add del mod">
          <ac:chgData name="Pepe, Alfonso" userId="7f9a91e0-485d-4e6c-8fa1-90f2e3a40967" providerId="ADAL" clId="{65F8DBAA-F149-9547-AEA4-6BD187A7EEA2}" dt="2023-06-22T22:26:54.261" v="872" actId="478"/>
          <ac:spMkLst>
            <pc:docMk/>
            <pc:sldMk cId="2937845682" sldId="261"/>
            <ac:spMk id="26" creationId="{6D732F2A-D04C-0565-BDE3-ADBB7B448483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28" creationId="{3DFCEBE8-CC23-B747-A0C6-A638584BB108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30" creationId="{30B83AF5-A319-6030-7450-EC8ECCD7E6F4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32" creationId="{4E6119AE-8323-5FDB-0004-AE61BDF8981D}"/>
          </ac:spMkLst>
        </pc:spChg>
        <pc:spChg chg="add del mod">
          <ac:chgData name="Pepe, Alfonso" userId="7f9a91e0-485d-4e6c-8fa1-90f2e3a40967" providerId="ADAL" clId="{65F8DBAA-F149-9547-AEA4-6BD187A7EEA2}" dt="2023-06-22T22:30:57.800" v="927" actId="22"/>
          <ac:spMkLst>
            <pc:docMk/>
            <pc:sldMk cId="2937845682" sldId="261"/>
            <ac:spMk id="34" creationId="{59E2A372-4CDD-816E-BF0F-F9724DCA8966}"/>
          </ac:spMkLst>
        </pc:spChg>
        <pc:spChg chg="add del mod">
          <ac:chgData name="Pepe, Alfonso" userId="7f9a91e0-485d-4e6c-8fa1-90f2e3a40967" providerId="ADAL" clId="{65F8DBAA-F149-9547-AEA4-6BD187A7EEA2}" dt="2023-06-22T22:31:15.727" v="932" actId="478"/>
          <ac:spMkLst>
            <pc:docMk/>
            <pc:sldMk cId="2937845682" sldId="261"/>
            <ac:spMk id="36" creationId="{2D82193B-13F5-51DB-4240-D27917569820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38" creationId="{7CFBF9EC-A6BB-5BF6-6C7A-EE405CB8B10A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39" creationId="{B183E276-5E73-9D7E-65F8-AFEEAAC00B7B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40" creationId="{260ADCA5-CA7E-DC60-176D-47C9E4F5C226}"/>
          </ac:spMkLst>
        </pc:spChg>
        <pc:spChg chg="add del mod">
          <ac:chgData name="Pepe, Alfonso" userId="7f9a91e0-485d-4e6c-8fa1-90f2e3a40967" providerId="ADAL" clId="{65F8DBAA-F149-9547-AEA4-6BD187A7EEA2}" dt="2023-06-22T23:17:26.686" v="2156" actId="478"/>
          <ac:spMkLst>
            <pc:docMk/>
            <pc:sldMk cId="2937845682" sldId="261"/>
            <ac:spMk id="41" creationId="{D86F619D-6039-E405-7935-41E6A9A6CFB0}"/>
          </ac:spMkLst>
        </pc:spChg>
        <pc:grpChg chg="add mod">
          <ac:chgData name="Pepe, Alfonso" userId="7f9a91e0-485d-4e6c-8fa1-90f2e3a40967" providerId="ADAL" clId="{65F8DBAA-F149-9547-AEA4-6BD187A7EEA2}" dt="2023-06-22T22:33:35.011" v="1043" actId="164"/>
          <ac:grpSpMkLst>
            <pc:docMk/>
            <pc:sldMk cId="2937845682" sldId="261"/>
            <ac:grpSpMk id="42" creationId="{31BFFDC3-8FB8-FA00-3474-4CFDA80A9E1E}"/>
          </ac:grpSpMkLst>
        </pc:grpChg>
        <pc:picChg chg="add mod">
          <ac:chgData name="Pepe, Alfonso" userId="7f9a91e0-485d-4e6c-8fa1-90f2e3a40967" providerId="ADAL" clId="{65F8DBAA-F149-9547-AEA4-6BD187A7EEA2}" dt="2023-06-22T23:18:03.956" v="2159" actId="1076"/>
          <ac:picMkLst>
            <pc:docMk/>
            <pc:sldMk cId="2937845682" sldId="261"/>
            <ac:picMk id="15" creationId="{3A20BE45-8B31-3AB7-0A5D-22FA4B867C19}"/>
          </ac:picMkLst>
        </pc:picChg>
        <pc:picChg chg="add mod">
          <ac:chgData name="Pepe, Alfonso" userId="7f9a91e0-485d-4e6c-8fa1-90f2e3a40967" providerId="ADAL" clId="{65F8DBAA-F149-9547-AEA4-6BD187A7EEA2}" dt="2023-06-22T23:18:03.956" v="2159" actId="1076"/>
          <ac:picMkLst>
            <pc:docMk/>
            <pc:sldMk cId="2937845682" sldId="261"/>
            <ac:picMk id="5122" creationId="{622D6826-AF41-3B21-9F09-D6E5FA92BEF6}"/>
          </ac:picMkLst>
        </pc:picChg>
        <pc:picChg chg="add mod">
          <ac:chgData name="Pepe, Alfonso" userId="7f9a91e0-485d-4e6c-8fa1-90f2e3a40967" providerId="ADAL" clId="{65F8DBAA-F149-9547-AEA4-6BD187A7EEA2}" dt="2023-06-22T23:18:03.956" v="2159" actId="1076"/>
          <ac:picMkLst>
            <pc:docMk/>
            <pc:sldMk cId="2937845682" sldId="261"/>
            <ac:picMk id="5124" creationId="{A0AF11AC-5F91-7622-77DF-FA31DBAAE137}"/>
          </ac:picMkLst>
        </pc:picChg>
        <pc:picChg chg="add del mod">
          <ac:chgData name="Pepe, Alfonso" userId="7f9a91e0-485d-4e6c-8fa1-90f2e3a40967" providerId="ADAL" clId="{65F8DBAA-F149-9547-AEA4-6BD187A7EEA2}" dt="2023-06-22T22:18:15.067" v="541" actId="478"/>
          <ac:picMkLst>
            <pc:docMk/>
            <pc:sldMk cId="2937845682" sldId="261"/>
            <ac:picMk id="5126" creationId="{89DCF4EA-477D-3C2E-7A71-41FEE3E6C6E9}"/>
          </ac:picMkLst>
        </pc:picChg>
        <pc:picChg chg="add mod">
          <ac:chgData name="Pepe, Alfonso" userId="7f9a91e0-485d-4e6c-8fa1-90f2e3a40967" providerId="ADAL" clId="{65F8DBAA-F149-9547-AEA4-6BD187A7EEA2}" dt="2023-06-22T23:18:03.956" v="2159" actId="1076"/>
          <ac:picMkLst>
            <pc:docMk/>
            <pc:sldMk cId="2937845682" sldId="261"/>
            <ac:picMk id="5128" creationId="{892BAECD-66D5-A1F1-5272-F491520DB98E}"/>
          </ac:picMkLst>
        </pc:picChg>
        <pc:picChg chg="add mod">
          <ac:chgData name="Pepe, Alfonso" userId="7f9a91e0-485d-4e6c-8fa1-90f2e3a40967" providerId="ADAL" clId="{65F8DBAA-F149-9547-AEA4-6BD187A7EEA2}" dt="2023-06-22T23:18:03.956" v="2159" actId="1076"/>
          <ac:picMkLst>
            <pc:docMk/>
            <pc:sldMk cId="2937845682" sldId="261"/>
            <ac:picMk id="5130" creationId="{045D5BE8-81D5-5F13-5D2C-59D6BDE7C125}"/>
          </ac:picMkLst>
        </pc:picChg>
      </pc:sldChg>
      <pc:sldChg chg="addSp delSp modSp new add del mod">
        <pc:chgData name="Pepe, Alfonso" userId="7f9a91e0-485d-4e6c-8fa1-90f2e3a40967" providerId="ADAL" clId="{65F8DBAA-F149-9547-AEA4-6BD187A7EEA2}" dt="2023-06-23T16:18:47.257" v="2216" actId="20577"/>
        <pc:sldMkLst>
          <pc:docMk/>
          <pc:sldMk cId="3529114841" sldId="262"/>
        </pc:sldMkLst>
        <pc:spChg chg="mod">
          <ac:chgData name="Pepe, Alfonso" userId="7f9a91e0-485d-4e6c-8fa1-90f2e3a40967" providerId="ADAL" clId="{65F8DBAA-F149-9547-AEA4-6BD187A7EEA2}" dt="2023-06-22T22:44:12.340" v="1163" actId="20577"/>
          <ac:spMkLst>
            <pc:docMk/>
            <pc:sldMk cId="3529114841" sldId="262"/>
            <ac:spMk id="2" creationId="{8F9F4AC4-CF5B-BD27-0E7F-8320C1DC8902}"/>
          </ac:spMkLst>
        </pc:spChg>
        <pc:spChg chg="del">
          <ac:chgData name="Pepe, Alfonso" userId="7f9a91e0-485d-4e6c-8fa1-90f2e3a40967" providerId="ADAL" clId="{65F8DBAA-F149-9547-AEA4-6BD187A7EEA2}" dt="2023-06-22T22:35:16.898" v="1068" actId="478"/>
          <ac:spMkLst>
            <pc:docMk/>
            <pc:sldMk cId="3529114841" sldId="262"/>
            <ac:spMk id="3" creationId="{C1796BA2-2B62-84EC-159B-5192EE863BD8}"/>
          </ac:spMkLst>
        </pc:spChg>
        <pc:spChg chg="add mod">
          <ac:chgData name="Pepe, Alfonso" userId="7f9a91e0-485d-4e6c-8fa1-90f2e3a40967" providerId="ADAL" clId="{65F8DBAA-F149-9547-AEA4-6BD187A7EEA2}" dt="2023-06-22T22:44:16.651" v="1164" actId="1076"/>
          <ac:spMkLst>
            <pc:docMk/>
            <pc:sldMk cId="3529114841" sldId="262"/>
            <ac:spMk id="4" creationId="{B8134F32-8A7B-0EFD-DF64-0083CA73E296}"/>
          </ac:spMkLst>
        </pc:spChg>
        <pc:spChg chg="add mod">
          <ac:chgData name="Pepe, Alfonso" userId="7f9a91e0-485d-4e6c-8fa1-90f2e3a40967" providerId="ADAL" clId="{65F8DBAA-F149-9547-AEA4-6BD187A7EEA2}" dt="2023-06-22T22:43:41.845" v="1147" actId="20577"/>
          <ac:spMkLst>
            <pc:docMk/>
            <pc:sldMk cId="3529114841" sldId="262"/>
            <ac:spMk id="5" creationId="{834CC87F-BF40-6758-0540-1A69BC3A6071}"/>
          </ac:spMkLst>
        </pc:spChg>
        <pc:spChg chg="add mod">
          <ac:chgData name="Pepe, Alfonso" userId="7f9a91e0-485d-4e6c-8fa1-90f2e3a40967" providerId="ADAL" clId="{65F8DBAA-F149-9547-AEA4-6BD187A7EEA2}" dt="2023-06-22T22:43:47.453" v="1149" actId="1076"/>
          <ac:spMkLst>
            <pc:docMk/>
            <pc:sldMk cId="3529114841" sldId="262"/>
            <ac:spMk id="6" creationId="{25B60B33-4F66-6495-28BB-692E14FD01F9}"/>
          </ac:spMkLst>
        </pc:spChg>
        <pc:spChg chg="add mod">
          <ac:chgData name="Pepe, Alfonso" userId="7f9a91e0-485d-4e6c-8fa1-90f2e3a40967" providerId="ADAL" clId="{65F8DBAA-F149-9547-AEA4-6BD187A7EEA2}" dt="2023-06-22T22:46:41.868" v="1362" actId="1076"/>
          <ac:spMkLst>
            <pc:docMk/>
            <pc:sldMk cId="3529114841" sldId="262"/>
            <ac:spMk id="7" creationId="{F9215AEA-42EF-BA1F-1A2E-03A328AB036F}"/>
          </ac:spMkLst>
        </pc:spChg>
        <pc:spChg chg="add mod">
          <ac:chgData name="Pepe, Alfonso" userId="7f9a91e0-485d-4e6c-8fa1-90f2e3a40967" providerId="ADAL" clId="{65F8DBAA-F149-9547-AEA4-6BD187A7EEA2}" dt="2023-06-22T22:46:16.820" v="1333" actId="1076"/>
          <ac:spMkLst>
            <pc:docMk/>
            <pc:sldMk cId="3529114841" sldId="262"/>
            <ac:spMk id="8" creationId="{47562B21-347C-0EEE-9A49-4DE89468C03F}"/>
          </ac:spMkLst>
        </pc:spChg>
        <pc:spChg chg="add mod">
          <ac:chgData name="Pepe, Alfonso" userId="7f9a91e0-485d-4e6c-8fa1-90f2e3a40967" providerId="ADAL" clId="{65F8DBAA-F149-9547-AEA4-6BD187A7EEA2}" dt="2023-06-22T22:49:35.052" v="1471" actId="1076"/>
          <ac:spMkLst>
            <pc:docMk/>
            <pc:sldMk cId="3529114841" sldId="262"/>
            <ac:spMk id="9" creationId="{A390A61A-5291-DE81-B3F6-598A08E7730F}"/>
          </ac:spMkLst>
        </pc:spChg>
        <pc:spChg chg="add mod">
          <ac:chgData name="Pepe, Alfonso" userId="7f9a91e0-485d-4e6c-8fa1-90f2e3a40967" providerId="ADAL" clId="{65F8DBAA-F149-9547-AEA4-6BD187A7EEA2}" dt="2023-06-22T23:00:52.425" v="1573" actId="1076"/>
          <ac:spMkLst>
            <pc:docMk/>
            <pc:sldMk cId="3529114841" sldId="262"/>
            <ac:spMk id="10" creationId="{B324DA69-22CA-1485-4A02-D2A20B2650C9}"/>
          </ac:spMkLst>
        </pc:spChg>
        <pc:spChg chg="add mod">
          <ac:chgData name="Pepe, Alfonso" userId="7f9a91e0-485d-4e6c-8fa1-90f2e3a40967" providerId="ADAL" clId="{65F8DBAA-F149-9547-AEA4-6BD187A7EEA2}" dt="2023-06-22T22:59:14.260" v="1572" actId="1076"/>
          <ac:spMkLst>
            <pc:docMk/>
            <pc:sldMk cId="3529114841" sldId="262"/>
            <ac:spMk id="11" creationId="{432A8837-50A1-3C8B-13D0-C6ECE857E94F}"/>
          </ac:spMkLst>
        </pc:spChg>
        <pc:spChg chg="add mod">
          <ac:chgData name="Pepe, Alfonso" userId="7f9a91e0-485d-4e6c-8fa1-90f2e3a40967" providerId="ADAL" clId="{65F8DBAA-F149-9547-AEA4-6BD187A7EEA2}" dt="2023-06-22T23:01:10.496" v="1577" actId="1076"/>
          <ac:spMkLst>
            <pc:docMk/>
            <pc:sldMk cId="3529114841" sldId="262"/>
            <ac:spMk id="13" creationId="{BFB833C2-D701-EA60-C765-3235AE4DDE72}"/>
          </ac:spMkLst>
        </pc:spChg>
        <pc:spChg chg="add mod">
          <ac:chgData name="Pepe, Alfonso" userId="7f9a91e0-485d-4e6c-8fa1-90f2e3a40967" providerId="ADAL" clId="{65F8DBAA-F149-9547-AEA4-6BD187A7EEA2}" dt="2023-06-22T23:05:18.774" v="1657" actId="1076"/>
          <ac:spMkLst>
            <pc:docMk/>
            <pc:sldMk cId="3529114841" sldId="262"/>
            <ac:spMk id="15" creationId="{FF12C9F7-143D-862D-B5D4-880AB2CE3512}"/>
          </ac:spMkLst>
        </pc:spChg>
        <pc:spChg chg="add mod">
          <ac:chgData name="Pepe, Alfonso" userId="7f9a91e0-485d-4e6c-8fa1-90f2e3a40967" providerId="ADAL" clId="{65F8DBAA-F149-9547-AEA4-6BD187A7EEA2}" dt="2023-06-22T23:04:37.294" v="1639" actId="1037"/>
          <ac:spMkLst>
            <pc:docMk/>
            <pc:sldMk cId="3529114841" sldId="262"/>
            <ac:spMk id="18" creationId="{91D10E97-11EB-3641-515E-E6D8A91BD03A}"/>
          </ac:spMkLst>
        </pc:spChg>
        <pc:spChg chg="add mod">
          <ac:chgData name="Pepe, Alfonso" userId="7f9a91e0-485d-4e6c-8fa1-90f2e3a40967" providerId="ADAL" clId="{65F8DBAA-F149-9547-AEA4-6BD187A7EEA2}" dt="2023-06-22T23:04:33.190" v="1634" actId="1035"/>
          <ac:spMkLst>
            <pc:docMk/>
            <pc:sldMk cId="3529114841" sldId="262"/>
            <ac:spMk id="20" creationId="{EBCAF54A-942A-97EB-2C70-0E756FA6F06B}"/>
          </ac:spMkLst>
        </pc:spChg>
        <pc:spChg chg="add mod">
          <ac:chgData name="Pepe, Alfonso" userId="7f9a91e0-485d-4e6c-8fa1-90f2e3a40967" providerId="ADAL" clId="{65F8DBAA-F149-9547-AEA4-6BD187A7EEA2}" dt="2023-06-23T16:18:40.169" v="2214" actId="20577"/>
          <ac:spMkLst>
            <pc:docMk/>
            <pc:sldMk cId="3529114841" sldId="262"/>
            <ac:spMk id="22" creationId="{42DF5D0D-8C3C-6DED-73BC-4AB6EBF0B4A3}"/>
          </ac:spMkLst>
        </pc:spChg>
        <pc:spChg chg="add mod">
          <ac:chgData name="Pepe, Alfonso" userId="7f9a91e0-485d-4e6c-8fa1-90f2e3a40967" providerId="ADAL" clId="{65F8DBAA-F149-9547-AEA4-6BD187A7EEA2}" dt="2023-06-23T16:18:34.414" v="2213" actId="20577"/>
          <ac:spMkLst>
            <pc:docMk/>
            <pc:sldMk cId="3529114841" sldId="262"/>
            <ac:spMk id="23" creationId="{82A0405D-3FAE-58F8-5C84-5971D9A09A5A}"/>
          </ac:spMkLst>
        </pc:spChg>
        <pc:spChg chg="add mod">
          <ac:chgData name="Pepe, Alfonso" userId="7f9a91e0-485d-4e6c-8fa1-90f2e3a40967" providerId="ADAL" clId="{65F8DBAA-F149-9547-AEA4-6BD187A7EEA2}" dt="2023-06-23T16:18:43.431" v="2215" actId="20577"/>
          <ac:spMkLst>
            <pc:docMk/>
            <pc:sldMk cId="3529114841" sldId="262"/>
            <ac:spMk id="24" creationId="{D0B88C80-7D88-22A6-4EBB-C338962B7902}"/>
          </ac:spMkLst>
        </pc:spChg>
        <pc:spChg chg="add mod">
          <ac:chgData name="Pepe, Alfonso" userId="7f9a91e0-485d-4e6c-8fa1-90f2e3a40967" providerId="ADAL" clId="{65F8DBAA-F149-9547-AEA4-6BD187A7EEA2}" dt="2023-06-23T16:18:47.257" v="2216" actId="20577"/>
          <ac:spMkLst>
            <pc:docMk/>
            <pc:sldMk cId="3529114841" sldId="262"/>
            <ac:spMk id="25" creationId="{EBA89EDE-AC4F-7103-52EA-90690C046896}"/>
          </ac:spMkLst>
        </pc:spChg>
        <pc:picChg chg="add del mod">
          <ac:chgData name="Pepe, Alfonso" userId="7f9a91e0-485d-4e6c-8fa1-90f2e3a40967" providerId="ADAL" clId="{65F8DBAA-F149-9547-AEA4-6BD187A7EEA2}" dt="2023-06-22T22:56:46.139" v="1554" actId="21"/>
          <ac:picMkLst>
            <pc:docMk/>
            <pc:sldMk cId="3529114841" sldId="262"/>
            <ac:picMk id="16" creationId="{89F2621E-15E2-3566-C9B2-D639454FAE5C}"/>
          </ac:picMkLst>
        </pc:picChg>
        <pc:picChg chg="add del">
          <ac:chgData name="Pepe, Alfonso" userId="7f9a91e0-485d-4e6c-8fa1-90f2e3a40967" providerId="ADAL" clId="{65F8DBAA-F149-9547-AEA4-6BD187A7EEA2}" dt="2023-06-22T22:41:08.283" v="1123" actId="478"/>
          <ac:picMkLst>
            <pc:docMk/>
            <pc:sldMk cId="3529114841" sldId="262"/>
            <ac:picMk id="6146" creationId="{DDA43E7E-8091-6D23-E4BF-E81460B634AC}"/>
          </ac:picMkLst>
        </pc:picChg>
        <pc:picChg chg="add del mod">
          <ac:chgData name="Pepe, Alfonso" userId="7f9a91e0-485d-4e6c-8fa1-90f2e3a40967" providerId="ADAL" clId="{65F8DBAA-F149-9547-AEA4-6BD187A7EEA2}" dt="2023-06-22T22:41:27.766" v="1127" actId="478"/>
          <ac:picMkLst>
            <pc:docMk/>
            <pc:sldMk cId="3529114841" sldId="262"/>
            <ac:picMk id="6148" creationId="{206CA8AB-FAC3-8C0F-7E38-DAF827FC6D07}"/>
          </ac:picMkLst>
        </pc:picChg>
        <pc:picChg chg="add mod">
          <ac:chgData name="Pepe, Alfonso" userId="7f9a91e0-485d-4e6c-8fa1-90f2e3a40967" providerId="ADAL" clId="{65F8DBAA-F149-9547-AEA4-6BD187A7EEA2}" dt="2023-06-22T22:43:32.715" v="1139" actId="1076"/>
          <ac:picMkLst>
            <pc:docMk/>
            <pc:sldMk cId="3529114841" sldId="262"/>
            <ac:picMk id="6150" creationId="{77B44722-CB48-BBB6-EAAD-85F7E8DB3AE0}"/>
          </ac:picMkLst>
        </pc:picChg>
      </pc:sldChg>
      <pc:sldChg chg="addSp delSp modSp new mod">
        <pc:chgData name="Pepe, Alfonso" userId="7f9a91e0-485d-4e6c-8fa1-90f2e3a40967" providerId="ADAL" clId="{65F8DBAA-F149-9547-AEA4-6BD187A7EEA2}" dt="2023-06-23T16:21:30.136" v="2273" actId="20577"/>
        <pc:sldMkLst>
          <pc:docMk/>
          <pc:sldMk cId="1330075996" sldId="263"/>
        </pc:sldMkLst>
        <pc:spChg chg="del mod">
          <ac:chgData name="Pepe, Alfonso" userId="7f9a91e0-485d-4e6c-8fa1-90f2e3a40967" providerId="ADAL" clId="{65F8DBAA-F149-9547-AEA4-6BD187A7EEA2}" dt="2023-06-22T23:05:05.561" v="1653" actId="478"/>
          <ac:spMkLst>
            <pc:docMk/>
            <pc:sldMk cId="1330075996" sldId="263"/>
            <ac:spMk id="2" creationId="{1B9B7907-A776-E4A0-5FAA-4C76770A11BC}"/>
          </ac:spMkLst>
        </pc:spChg>
        <pc:spChg chg="del">
          <ac:chgData name="Pepe, Alfonso" userId="7f9a91e0-485d-4e6c-8fa1-90f2e3a40967" providerId="ADAL" clId="{65F8DBAA-F149-9547-AEA4-6BD187A7EEA2}" dt="2023-06-22T23:05:06.954" v="1655" actId="478"/>
          <ac:spMkLst>
            <pc:docMk/>
            <pc:sldMk cId="1330075996" sldId="263"/>
            <ac:spMk id="3" creationId="{AE50817D-B884-1655-9767-5BB4706FF075}"/>
          </ac:spMkLst>
        </pc:spChg>
        <pc:spChg chg="add del mod">
          <ac:chgData name="Pepe, Alfonso" userId="7f9a91e0-485d-4e6c-8fa1-90f2e3a40967" providerId="ADAL" clId="{65F8DBAA-F149-9547-AEA4-6BD187A7EEA2}" dt="2023-06-22T23:05:06.300" v="1654" actId="478"/>
          <ac:spMkLst>
            <pc:docMk/>
            <pc:sldMk cId="1330075996" sldId="263"/>
            <ac:spMk id="6" creationId="{3C82F3E6-9664-F4AE-4CA4-180A0D79953E}"/>
          </ac:spMkLst>
        </pc:spChg>
        <pc:spChg chg="add mod">
          <ac:chgData name="Pepe, Alfonso" userId="7f9a91e0-485d-4e6c-8fa1-90f2e3a40967" providerId="ADAL" clId="{65F8DBAA-F149-9547-AEA4-6BD187A7EEA2}" dt="2023-06-22T23:05:57.307" v="1667" actId="1076"/>
          <ac:spMkLst>
            <pc:docMk/>
            <pc:sldMk cId="1330075996" sldId="263"/>
            <ac:spMk id="7" creationId="{65B5EBA6-67F2-7D73-F3A0-C317A4BEDD82}"/>
          </ac:spMkLst>
        </pc:spChg>
        <pc:spChg chg="add del mod">
          <ac:chgData name="Pepe, Alfonso" userId="7f9a91e0-485d-4e6c-8fa1-90f2e3a40967" providerId="ADAL" clId="{65F8DBAA-F149-9547-AEA4-6BD187A7EEA2}" dt="2023-06-22T23:05:26.859" v="1660" actId="478"/>
          <ac:spMkLst>
            <pc:docMk/>
            <pc:sldMk cId="1330075996" sldId="263"/>
            <ac:spMk id="8" creationId="{5522C0F8-3324-3FCE-AFF3-8ED8CDA0094E}"/>
          </ac:spMkLst>
        </pc:spChg>
        <pc:spChg chg="add mod">
          <ac:chgData name="Pepe, Alfonso" userId="7f9a91e0-485d-4e6c-8fa1-90f2e3a40967" providerId="ADAL" clId="{65F8DBAA-F149-9547-AEA4-6BD187A7EEA2}" dt="2023-06-22T23:06:55.287" v="1680" actId="1076"/>
          <ac:spMkLst>
            <pc:docMk/>
            <pc:sldMk cId="1330075996" sldId="263"/>
            <ac:spMk id="9" creationId="{2F9E6A68-1D30-2CCF-893C-3F091B17AFCB}"/>
          </ac:spMkLst>
        </pc:spChg>
        <pc:spChg chg="add mod">
          <ac:chgData name="Pepe, Alfonso" userId="7f9a91e0-485d-4e6c-8fa1-90f2e3a40967" providerId="ADAL" clId="{65F8DBAA-F149-9547-AEA4-6BD187A7EEA2}" dt="2023-06-22T23:06:38.806" v="1669" actId="1076"/>
          <ac:spMkLst>
            <pc:docMk/>
            <pc:sldMk cId="1330075996" sldId="263"/>
            <ac:spMk id="10" creationId="{C70FC27B-BF58-C48B-2565-9A43E99C219E}"/>
          </ac:spMkLst>
        </pc:spChg>
        <pc:spChg chg="add mod">
          <ac:chgData name="Pepe, Alfonso" userId="7f9a91e0-485d-4e6c-8fa1-90f2e3a40967" providerId="ADAL" clId="{65F8DBAA-F149-9547-AEA4-6BD187A7EEA2}" dt="2023-06-22T23:07:10.924" v="1684" actId="1076"/>
          <ac:spMkLst>
            <pc:docMk/>
            <pc:sldMk cId="1330075996" sldId="263"/>
            <ac:spMk id="11" creationId="{0FADA0FB-3555-D12F-F1FB-41D656AD6319}"/>
          </ac:spMkLst>
        </pc:spChg>
        <pc:spChg chg="add mod">
          <ac:chgData name="Pepe, Alfonso" userId="7f9a91e0-485d-4e6c-8fa1-90f2e3a40967" providerId="ADAL" clId="{65F8DBAA-F149-9547-AEA4-6BD187A7EEA2}" dt="2023-06-22T23:07:10.924" v="1684" actId="1076"/>
          <ac:spMkLst>
            <pc:docMk/>
            <pc:sldMk cId="1330075996" sldId="263"/>
            <ac:spMk id="12" creationId="{CEDA5C49-305F-32BC-5616-E5AA49809A0A}"/>
          </ac:spMkLst>
        </pc:spChg>
        <pc:spChg chg="add mod">
          <ac:chgData name="Pepe, Alfonso" userId="7f9a91e0-485d-4e6c-8fa1-90f2e3a40967" providerId="ADAL" clId="{65F8DBAA-F149-9547-AEA4-6BD187A7EEA2}" dt="2023-06-23T16:21:22.535" v="2271" actId="20577"/>
          <ac:spMkLst>
            <pc:docMk/>
            <pc:sldMk cId="1330075996" sldId="263"/>
            <ac:spMk id="13" creationId="{673CACA2-B3DA-9497-6348-12F273CA094A}"/>
          </ac:spMkLst>
        </pc:spChg>
        <pc:spChg chg="add mod">
          <ac:chgData name="Pepe, Alfonso" userId="7f9a91e0-485d-4e6c-8fa1-90f2e3a40967" providerId="ADAL" clId="{65F8DBAA-F149-9547-AEA4-6BD187A7EEA2}" dt="2023-06-23T16:21:10.912" v="2268" actId="20577"/>
          <ac:spMkLst>
            <pc:docMk/>
            <pc:sldMk cId="1330075996" sldId="263"/>
            <ac:spMk id="14" creationId="{F576F013-6A5A-E4C8-4AEE-12911E48FDED}"/>
          </ac:spMkLst>
        </pc:spChg>
        <pc:spChg chg="add mod">
          <ac:chgData name="Pepe, Alfonso" userId="7f9a91e0-485d-4e6c-8fa1-90f2e3a40967" providerId="ADAL" clId="{65F8DBAA-F149-9547-AEA4-6BD187A7EEA2}" dt="2023-06-23T16:21:05.103" v="2266" actId="20577"/>
          <ac:spMkLst>
            <pc:docMk/>
            <pc:sldMk cId="1330075996" sldId="263"/>
            <ac:spMk id="15" creationId="{14205F16-F2B2-7C87-AF88-46AE28D1B7D9}"/>
          </ac:spMkLst>
        </pc:spChg>
        <pc:spChg chg="add mod">
          <ac:chgData name="Pepe, Alfonso" userId="7f9a91e0-485d-4e6c-8fa1-90f2e3a40967" providerId="ADAL" clId="{65F8DBAA-F149-9547-AEA4-6BD187A7EEA2}" dt="2023-06-23T16:21:30.136" v="2273" actId="20577"/>
          <ac:spMkLst>
            <pc:docMk/>
            <pc:sldMk cId="1330075996" sldId="263"/>
            <ac:spMk id="16" creationId="{9C34EC8D-B30A-CD75-C2B3-386A0929AD43}"/>
          </ac:spMkLst>
        </pc:spChg>
        <pc:spChg chg="add mod">
          <ac:chgData name="Pepe, Alfonso" userId="7f9a91e0-485d-4e6c-8fa1-90f2e3a40967" providerId="ADAL" clId="{65F8DBAA-F149-9547-AEA4-6BD187A7EEA2}" dt="2023-06-22T23:06:34.525" v="1668" actId="1076"/>
          <ac:spMkLst>
            <pc:docMk/>
            <pc:sldMk cId="1330075996" sldId="263"/>
            <ac:spMk id="17" creationId="{E0C24A6F-FE04-ABF0-65D5-2249742AFA23}"/>
          </ac:spMkLst>
        </pc:spChg>
        <pc:spChg chg="add mod">
          <ac:chgData name="Pepe, Alfonso" userId="7f9a91e0-485d-4e6c-8fa1-90f2e3a40967" providerId="ADAL" clId="{65F8DBAA-F149-9547-AEA4-6BD187A7EEA2}" dt="2023-06-22T23:05:55.190" v="1665" actId="1076"/>
          <ac:spMkLst>
            <pc:docMk/>
            <pc:sldMk cId="1330075996" sldId="263"/>
            <ac:spMk id="18" creationId="{A60685BD-5F6A-6A11-B445-8BA8B2F83C94}"/>
          </ac:spMkLst>
        </pc:spChg>
        <pc:spChg chg="add mod">
          <ac:chgData name="Pepe, Alfonso" userId="7f9a91e0-485d-4e6c-8fa1-90f2e3a40967" providerId="ADAL" clId="{65F8DBAA-F149-9547-AEA4-6BD187A7EEA2}" dt="2023-06-23T16:21:08.307" v="2267" actId="1076"/>
          <ac:spMkLst>
            <pc:docMk/>
            <pc:sldMk cId="1330075996" sldId="263"/>
            <ac:spMk id="19" creationId="{844D1DF0-A9C6-A79A-E123-0C575464A697}"/>
          </ac:spMkLst>
        </pc:spChg>
        <pc:spChg chg="add mod">
          <ac:chgData name="Pepe, Alfonso" userId="7f9a91e0-485d-4e6c-8fa1-90f2e3a40967" providerId="ADAL" clId="{65F8DBAA-F149-9547-AEA4-6BD187A7EEA2}" dt="2023-06-23T16:21:26.540" v="2272" actId="1076"/>
          <ac:spMkLst>
            <pc:docMk/>
            <pc:sldMk cId="1330075996" sldId="263"/>
            <ac:spMk id="20" creationId="{1E3CF7A3-83EB-0295-F1C9-F59C75809BB3}"/>
          </ac:spMkLst>
        </pc:spChg>
        <pc:spChg chg="add mod">
          <ac:chgData name="Pepe, Alfonso" userId="7f9a91e0-485d-4e6c-8fa1-90f2e3a40967" providerId="ADAL" clId="{65F8DBAA-F149-9547-AEA4-6BD187A7EEA2}" dt="2023-06-22T23:09:54.159" v="1946" actId="1076"/>
          <ac:spMkLst>
            <pc:docMk/>
            <pc:sldMk cId="1330075996" sldId="263"/>
            <ac:spMk id="22" creationId="{50E89DC1-BDC9-FB54-8F24-32C49E377087}"/>
          </ac:spMkLst>
        </pc:spChg>
        <pc:spChg chg="add mod">
          <ac:chgData name="Pepe, Alfonso" userId="7f9a91e0-485d-4e6c-8fa1-90f2e3a40967" providerId="ADAL" clId="{65F8DBAA-F149-9547-AEA4-6BD187A7EEA2}" dt="2023-06-22T23:09:54.159" v="1946" actId="1076"/>
          <ac:spMkLst>
            <pc:docMk/>
            <pc:sldMk cId="1330075996" sldId="263"/>
            <ac:spMk id="24" creationId="{88AB3EC1-02BE-D974-26EF-89B4084D6E95}"/>
          </ac:spMkLst>
        </pc:spChg>
        <pc:spChg chg="add mod">
          <ac:chgData name="Pepe, Alfonso" userId="7f9a91e0-485d-4e6c-8fa1-90f2e3a40967" providerId="ADAL" clId="{65F8DBAA-F149-9547-AEA4-6BD187A7EEA2}" dt="2023-06-22T23:09:54.159" v="1946" actId="1076"/>
          <ac:spMkLst>
            <pc:docMk/>
            <pc:sldMk cId="1330075996" sldId="263"/>
            <ac:spMk id="27" creationId="{0604C7AB-F50A-BD22-3749-B9CDA8B86844}"/>
          </ac:spMkLst>
        </pc:spChg>
        <pc:spChg chg="add mod">
          <ac:chgData name="Pepe, Alfonso" userId="7f9a91e0-485d-4e6c-8fa1-90f2e3a40967" providerId="ADAL" clId="{65F8DBAA-F149-9547-AEA4-6BD187A7EEA2}" dt="2023-06-22T23:09:54.159" v="1946" actId="1076"/>
          <ac:spMkLst>
            <pc:docMk/>
            <pc:sldMk cId="1330075996" sldId="263"/>
            <ac:spMk id="28" creationId="{8316D168-3BEC-1B32-5925-6F5ACABE01BE}"/>
          </ac:spMkLst>
        </pc:spChg>
        <pc:spChg chg="add mod">
          <ac:chgData name="Pepe, Alfonso" userId="7f9a91e0-485d-4e6c-8fa1-90f2e3a40967" providerId="ADAL" clId="{65F8DBAA-F149-9547-AEA4-6BD187A7EEA2}" dt="2023-06-22T23:10:55.547" v="1984" actId="1076"/>
          <ac:spMkLst>
            <pc:docMk/>
            <pc:sldMk cId="1330075996" sldId="263"/>
            <ac:spMk id="30" creationId="{097507E8-B6C5-7880-DECE-BEC37AA3FEEC}"/>
          </ac:spMkLst>
        </pc:spChg>
        <pc:spChg chg="add mod">
          <ac:chgData name="Pepe, Alfonso" userId="7f9a91e0-485d-4e6c-8fa1-90f2e3a40967" providerId="ADAL" clId="{65F8DBAA-F149-9547-AEA4-6BD187A7EEA2}" dt="2023-06-22T23:11:56.155" v="2010" actId="1076"/>
          <ac:spMkLst>
            <pc:docMk/>
            <pc:sldMk cId="1330075996" sldId="263"/>
            <ac:spMk id="32" creationId="{7693221C-53F8-38F5-A362-F8554832F599}"/>
          </ac:spMkLst>
        </pc:spChg>
        <pc:spChg chg="add mod">
          <ac:chgData name="Pepe, Alfonso" userId="7f9a91e0-485d-4e6c-8fa1-90f2e3a40967" providerId="ADAL" clId="{65F8DBAA-F149-9547-AEA4-6BD187A7EEA2}" dt="2023-06-22T23:12:21.710" v="2118" actId="207"/>
          <ac:spMkLst>
            <pc:docMk/>
            <pc:sldMk cId="1330075996" sldId="263"/>
            <ac:spMk id="33" creationId="{C8A9ABC0-E5BE-989B-A2E3-FE963EB25C94}"/>
          </ac:spMkLst>
        </pc:spChg>
        <pc:picChg chg="add del mod">
          <ac:chgData name="Pepe, Alfonso" userId="7f9a91e0-485d-4e6c-8fa1-90f2e3a40967" providerId="ADAL" clId="{65F8DBAA-F149-9547-AEA4-6BD187A7EEA2}" dt="2023-06-22T23:07:58.443" v="1916" actId="478"/>
          <ac:picMkLst>
            <pc:docMk/>
            <pc:sldMk cId="1330075996" sldId="263"/>
            <ac:picMk id="4" creationId="{4C15B0A9-6234-AE3F-DC0D-8F0D06F5F202}"/>
          </ac:picMkLst>
        </pc:picChg>
        <pc:picChg chg="add mod">
          <ac:chgData name="Pepe, Alfonso" userId="7f9a91e0-485d-4e6c-8fa1-90f2e3a40967" providerId="ADAL" clId="{65F8DBAA-F149-9547-AEA4-6BD187A7EEA2}" dt="2023-06-22T23:13:44.039" v="2134" actId="1076"/>
          <ac:picMkLst>
            <pc:docMk/>
            <pc:sldMk cId="1330075996" sldId="263"/>
            <ac:picMk id="34" creationId="{F422F5B7-D363-7066-4EC9-9AE14A70EB7C}"/>
          </ac:picMkLst>
        </pc:picChg>
        <pc:picChg chg="add del">
          <ac:chgData name="Pepe, Alfonso" userId="7f9a91e0-485d-4e6c-8fa1-90f2e3a40967" providerId="ADAL" clId="{65F8DBAA-F149-9547-AEA4-6BD187A7EEA2}" dt="2023-06-22T23:13:26.898" v="2127" actId="478"/>
          <ac:picMkLst>
            <pc:docMk/>
            <pc:sldMk cId="1330075996" sldId="263"/>
            <ac:picMk id="7170" creationId="{66DE486C-7449-7B19-CA10-B60365D18DE5}"/>
          </ac:picMkLst>
        </pc:picChg>
        <pc:cxnChg chg="add mod">
          <ac:chgData name="Pepe, Alfonso" userId="7f9a91e0-485d-4e6c-8fa1-90f2e3a40967" providerId="ADAL" clId="{65F8DBAA-F149-9547-AEA4-6BD187A7EEA2}" dt="2023-06-22T23:09:58.908" v="1947" actId="14100"/>
          <ac:cxnSpMkLst>
            <pc:docMk/>
            <pc:sldMk cId="1330075996" sldId="263"/>
            <ac:cxnSpMk id="26" creationId="{04BDC507-D99C-2D85-F25D-89926A627C14}"/>
          </ac:cxnSpMkLst>
        </pc:cxnChg>
      </pc:sldChg>
      <pc:sldChg chg="addSp modSp add mod">
        <pc:chgData name="Pepe, Alfonso" userId="7f9a91e0-485d-4e6c-8fa1-90f2e3a40967" providerId="ADAL" clId="{65F8DBAA-F149-9547-AEA4-6BD187A7EEA2}" dt="2023-06-23T16:31:57.420" v="2404" actId="1076"/>
        <pc:sldMkLst>
          <pc:docMk/>
          <pc:sldMk cId="2364393967" sldId="264"/>
        </pc:sldMkLst>
        <pc:spChg chg="add mod">
          <ac:chgData name="Pepe, Alfonso" userId="7f9a91e0-485d-4e6c-8fa1-90f2e3a40967" providerId="ADAL" clId="{65F8DBAA-F149-9547-AEA4-6BD187A7EEA2}" dt="2023-06-23T16:31:57.420" v="2404" actId="1076"/>
          <ac:spMkLst>
            <pc:docMk/>
            <pc:sldMk cId="2364393967" sldId="264"/>
            <ac:spMk id="2" creationId="{3611FF03-A750-5542-4023-8D7C16CB2B53}"/>
          </ac:spMkLst>
        </pc:spChg>
        <pc:spChg chg="mod">
          <ac:chgData name="Pepe, Alfonso" userId="7f9a91e0-485d-4e6c-8fa1-90f2e3a40967" providerId="ADAL" clId="{65F8DBAA-F149-9547-AEA4-6BD187A7EEA2}" dt="2023-06-23T16:19:31.003" v="2227" actId="1076"/>
          <ac:spMkLst>
            <pc:docMk/>
            <pc:sldMk cId="2364393967" sldId="264"/>
            <ac:spMk id="4" creationId="{E2C8BE14-E8BB-1262-C1A3-DA29C27C0B61}"/>
          </ac:spMkLst>
        </pc:spChg>
        <pc:spChg chg="mod">
          <ac:chgData name="Pepe, Alfonso" userId="7f9a91e0-485d-4e6c-8fa1-90f2e3a40967" providerId="ADAL" clId="{65F8DBAA-F149-9547-AEA4-6BD187A7EEA2}" dt="2023-06-23T16:20:02.858" v="2233" actId="58"/>
          <ac:spMkLst>
            <pc:docMk/>
            <pc:sldMk cId="2364393967" sldId="264"/>
            <ac:spMk id="13" creationId="{4F8B97DD-2FE9-0203-5C3C-62C5FE7343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CBCA-B363-C248-98B5-2FFEF011B6BA}" type="datetimeFigureOut">
              <a:rPr lang="es-ES_tradnl" smtClean="0"/>
              <a:t>23/6/23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A5BDC-1F18-BB48-920B-F65DE48BB3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337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A5BDC-1F18-BB48-920B-F65DE48BB3F5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410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ACAB-E00F-F9DB-4401-4FB7E4809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628FA-23D0-F653-E382-191D49BF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727E-3C06-0B85-7E4E-D48D24FC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62522-361A-2F88-C2FE-BE4858A5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39D5-2131-4E54-A24F-9FB2FC4A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4FE1-E702-6068-CA79-0DCD0DC1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65312-AE51-6991-3696-5F3F8F83C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7E27-C298-14EE-1A44-46DF29ED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699B-E084-7756-B37A-0FEFEA38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426F-138E-CDC2-5A8D-622E6ADA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2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EF975-DA5F-1607-D782-AFEF125B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FC850-7D63-3BD2-7A97-9EEB1D8F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E1F1-549A-7956-6F05-DD26EE79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66C8-6C7E-0AB0-7CFF-AD806B15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7530-6227-45CA-932A-717A382C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2147-AC52-6835-1485-0E55AF7A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07C6-10F3-50FB-07A8-6D5BCCA1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03F4-4B61-BA58-BFAA-2D9519CA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B65B-AA68-1CBE-D8AD-B57A7FA9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9797-91AB-57FA-BF1B-50F34A4B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3BD-8F08-2BB8-DAE4-2FC3E60B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1624-431B-78D0-9C0C-37BF75E7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8588-85AC-B304-89FB-E51B2D88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6ADB-CDDA-4E05-3EB0-221E4D33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5EF3-69FD-A175-24E4-851E94A3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1B10-A585-DF41-6E22-9D8DA9A6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BAD3-A241-AD71-2C5E-162127182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EAFBE-82F8-12D8-1470-43908F50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4A6C-D66C-5C3E-A1C7-F96EF3C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DEF04-6B21-FC37-F2A8-31095107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467B-1CAA-4188-6FD2-1107A0D0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4600-5868-7D7C-6CE0-B4AD5DB6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6558-9CB1-E85B-148F-C1006089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A6593-9875-8716-DD0E-916FDEF6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D2813-2D0A-9247-9F2F-3BDD94E82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B4F69-9565-3D1C-A75A-3CB2CEDF2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EB9DD-9CD2-F8DB-625F-6B9AE4E0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399D5-1CBE-B647-D9FB-CDE9B423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C8C95-DA36-0574-3F4B-6BACBABB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FD08-D118-6B8C-B707-E2EECFEB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87C45-B8E3-F694-01CA-E3231115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4326-6F6E-26D8-2B08-BC6C2EC0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5B6BF-B34F-E45E-5EC6-1CE78BA5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F223B-95D6-6F76-872E-2491E8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D98A1-553F-67F4-60FE-05EEC0E7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9ECFE-808C-3ABB-0054-4CC40FC4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5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9820-3448-BE87-CCDF-E0096547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44FB-E36B-C86C-FC80-678D9CAC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F9A82-0A91-F4C8-0518-C2E5B27D6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FF4F7-0573-2DC8-079A-986997FA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948E5-BEA9-C2F5-9143-663616D0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D7A38-6BE0-CE6E-B7D5-046066D8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0EEF-C8DF-CFD6-7ADD-99128799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4CCD8-3773-45BB-99F1-FECA92A3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871E3-016D-1ABF-DEAF-77C8F5D2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82323-AD65-2FBC-AB32-EA024723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E9DAE-2012-0302-267A-9318CC07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E1BD5-16CE-7853-AA4E-C0CF85D2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1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DC6CB-F400-C9BC-39B7-FA17B421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4DA05-1512-3454-4B49-4F3ACDD61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1E75-0061-962F-4DBE-0A5AE60B1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8A4B-200A-6043-B57A-4679E144E62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6031-B803-0853-563D-42015E017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8A78-5049-B439-9608-82D0A7154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316E-5A47-3040-892A-39DCDCAB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10.jpe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26.png"/><Relationship Id="rId20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12.jpe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0.png"/><Relationship Id="rId10" Type="http://schemas.openxmlformats.org/officeDocument/2006/relationships/image" Target="../media/image33.png"/><Relationship Id="rId4" Type="http://schemas.openxmlformats.org/officeDocument/2006/relationships/image" Target="../media/image280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73FD-5B39-61BC-F75F-98DBC3416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 ELECTROQUIMICA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D1DAA-78A3-A090-46E1-E9C7D629F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PILAS Y CELDAS ELECTROLITICAS</a:t>
            </a:r>
          </a:p>
        </p:txBody>
      </p:sp>
    </p:spTree>
    <p:extLst>
      <p:ext uri="{BB962C8B-B14F-4D97-AF65-F5344CB8AC3E}">
        <p14:creationId xmlns:p14="http://schemas.microsoft.com/office/powerpoint/2010/main" val="398197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8E7B-E912-C3BC-51F1-88DB1414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PARTE 1 – PILAS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6734-4DD8-C12C-7CA2-7E501731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89"/>
            <a:ext cx="10515600" cy="20316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 son?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Reaccion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quimica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espontanea</a:t>
            </a:r>
            <a:r>
              <a:rPr lang="en-US" dirty="0">
                <a:solidFill>
                  <a:srgbClr val="00B050"/>
                </a:solidFill>
              </a:rPr>
              <a:t> -&gt; </a:t>
            </a:r>
            <a:r>
              <a:rPr lang="en-US" dirty="0" err="1">
                <a:solidFill>
                  <a:srgbClr val="00B050"/>
                </a:solidFill>
              </a:rPr>
              <a:t>Welectrico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 </a:t>
            </a:r>
            <a:r>
              <a:rPr lang="en-US" dirty="0" err="1"/>
              <a:t>ocurre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3A716-BCFF-73BE-206C-F8B693A7CF80}"/>
              </a:ext>
            </a:extLst>
          </p:cNvPr>
          <p:cNvSpPr/>
          <p:nvPr/>
        </p:nvSpPr>
        <p:spPr>
          <a:xfrm>
            <a:off x="1975945" y="4692867"/>
            <a:ext cx="872358" cy="1237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C9A041-AFA6-22B5-1BC2-AAF521F53E10}"/>
              </a:ext>
            </a:extLst>
          </p:cNvPr>
          <p:cNvSpPr/>
          <p:nvPr/>
        </p:nvSpPr>
        <p:spPr>
          <a:xfrm>
            <a:off x="4585138" y="4692868"/>
            <a:ext cx="872358" cy="12371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84BE6-2B4E-60AB-8103-E192B2D55BF8}"/>
              </a:ext>
            </a:extLst>
          </p:cNvPr>
          <p:cNvSpPr/>
          <p:nvPr/>
        </p:nvSpPr>
        <p:spPr>
          <a:xfrm>
            <a:off x="2301765" y="4156348"/>
            <a:ext cx="157655" cy="12507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838A4-95EC-47B8-304E-59C59ACA76E7}"/>
              </a:ext>
            </a:extLst>
          </p:cNvPr>
          <p:cNvSpPr/>
          <p:nvPr/>
        </p:nvSpPr>
        <p:spPr>
          <a:xfrm>
            <a:off x="4912272" y="4156348"/>
            <a:ext cx="157655" cy="1250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7DA9D-B2B4-49CC-7291-5295F08186AA}"/>
              </a:ext>
            </a:extLst>
          </p:cNvPr>
          <p:cNvSpPr txBox="1"/>
          <p:nvPr/>
        </p:nvSpPr>
        <p:spPr>
          <a:xfrm>
            <a:off x="1768997" y="39560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A4B0C-E89C-CC88-2DC4-3CBC47E243B1}"/>
              </a:ext>
            </a:extLst>
          </p:cNvPr>
          <p:cNvSpPr txBox="1"/>
          <p:nvPr/>
        </p:nvSpPr>
        <p:spPr>
          <a:xfrm>
            <a:off x="2188148" y="559871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</a:t>
            </a:r>
            <a:r>
              <a:rPr lang="en-US" baseline="30000" dirty="0"/>
              <a:t>2+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05E46-0E7D-A4F9-01C0-E3C1A615EC6B}"/>
              </a:ext>
            </a:extLst>
          </p:cNvPr>
          <p:cNvSpPr txBox="1"/>
          <p:nvPr/>
        </p:nvSpPr>
        <p:spPr>
          <a:xfrm>
            <a:off x="4777218" y="557426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Zn</a:t>
            </a:r>
            <a:r>
              <a:rPr lang="en-US" baseline="30000" dirty="0"/>
              <a:t>2+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E8790-FD3F-3D68-B0CE-4433157993F0}"/>
              </a:ext>
            </a:extLst>
          </p:cNvPr>
          <p:cNvSpPr txBox="1"/>
          <p:nvPr/>
        </p:nvSpPr>
        <p:spPr>
          <a:xfrm>
            <a:off x="5131642" y="387061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89CCA6-A9C0-52F1-2233-892079ED7618}"/>
              </a:ext>
            </a:extLst>
          </p:cNvPr>
          <p:cNvSpPr txBox="1"/>
          <p:nvPr/>
        </p:nvSpPr>
        <p:spPr>
          <a:xfrm>
            <a:off x="3506438" y="4702884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D6172-F6AE-73D6-B85A-DF6AF5C7EB32}"/>
              </a:ext>
            </a:extLst>
          </p:cNvPr>
          <p:cNvSpPr txBox="1"/>
          <p:nvPr/>
        </p:nvSpPr>
        <p:spPr>
          <a:xfrm>
            <a:off x="6957848" y="403597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Zn</a:t>
            </a:r>
            <a:r>
              <a:rPr lang="en-US" baseline="30000" dirty="0"/>
              <a:t>2+</a:t>
            </a:r>
            <a:r>
              <a:rPr lang="en-US" dirty="0"/>
              <a:t> + 2e</a:t>
            </a:r>
            <a:r>
              <a:rPr lang="en-US" baseline="30000" dirty="0"/>
              <a:t>-</a:t>
            </a:r>
            <a:r>
              <a:rPr lang="en-US" dirty="0"/>
              <a:t> -&gt; Zn</a:t>
            </a:r>
            <a:r>
              <a:rPr lang="en-US" baseline="30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F6E7C-293C-DF7C-CD15-57C6523BF7A4}"/>
              </a:ext>
            </a:extLst>
          </p:cNvPr>
          <p:cNvSpPr txBox="1"/>
          <p:nvPr/>
        </p:nvSpPr>
        <p:spPr>
          <a:xfrm>
            <a:off x="6957847" y="470288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</a:t>
            </a:r>
            <a:r>
              <a:rPr lang="en-US" baseline="30000" dirty="0"/>
              <a:t>2+</a:t>
            </a:r>
            <a:r>
              <a:rPr lang="en-US" dirty="0"/>
              <a:t> + 2e</a:t>
            </a:r>
            <a:r>
              <a:rPr lang="en-US" baseline="30000" dirty="0"/>
              <a:t>-</a:t>
            </a:r>
            <a:r>
              <a:rPr lang="en-US" dirty="0"/>
              <a:t> -&gt; Cu</a:t>
            </a:r>
            <a:r>
              <a:rPr lang="en-US" baseline="30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1771B-C98F-2E97-F0E2-132DF21D194E}"/>
              </a:ext>
            </a:extLst>
          </p:cNvPr>
          <p:cNvSpPr txBox="1"/>
          <p:nvPr/>
        </p:nvSpPr>
        <p:spPr>
          <a:xfrm>
            <a:off x="8886019" y="40552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30000" dirty="0"/>
              <a:t>0</a:t>
            </a:r>
            <a:r>
              <a:rPr lang="en-US" dirty="0"/>
              <a:t>: -0.76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6B2B8-DD8C-79ED-B020-F793AA0EB582}"/>
              </a:ext>
            </a:extLst>
          </p:cNvPr>
          <p:cNvSpPr txBox="1"/>
          <p:nvPr/>
        </p:nvSpPr>
        <p:spPr>
          <a:xfrm>
            <a:off x="8886019" y="4702884"/>
            <a:ext cx="114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US" baseline="30000" dirty="0"/>
              <a:t>0</a:t>
            </a:r>
            <a:r>
              <a:rPr lang="en-US" dirty="0"/>
              <a:t>: 0.34 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44DF2-56A4-D7C2-EEB5-E87EF7BC4AB6}"/>
              </a:ext>
            </a:extLst>
          </p:cNvPr>
          <p:cNvSpPr txBox="1"/>
          <p:nvPr/>
        </p:nvSpPr>
        <p:spPr>
          <a:xfrm>
            <a:off x="1647645" y="6219645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00B050"/>
                </a:solidFill>
              </a:rPr>
              <a:t>Hay reacción!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C3073B-BB6F-E32C-C7A0-4646653A6C03}"/>
              </a:ext>
            </a:extLst>
          </p:cNvPr>
          <p:cNvSpPr txBox="1"/>
          <p:nvPr/>
        </p:nvSpPr>
        <p:spPr>
          <a:xfrm>
            <a:off x="4332616" y="6198229"/>
            <a:ext cx="176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No hay reacción!</a:t>
            </a:r>
          </a:p>
        </p:txBody>
      </p:sp>
    </p:spTree>
    <p:extLst>
      <p:ext uri="{BB962C8B-B14F-4D97-AF65-F5344CB8AC3E}">
        <p14:creationId xmlns:p14="http://schemas.microsoft.com/office/powerpoint/2010/main" val="387905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71789C2-DEDE-6DC8-AD27-4FE328EF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5" y="640521"/>
            <a:ext cx="70358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FE5371-5BB7-3C5B-39F0-8852C0688A2F}"/>
              </a:ext>
            </a:extLst>
          </p:cNvPr>
          <p:cNvSpPr txBox="1"/>
          <p:nvPr/>
        </p:nvSpPr>
        <p:spPr>
          <a:xfrm>
            <a:off x="2080591" y="6032813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594AD-E3A4-9D4A-1F38-32F2500F6239}"/>
              </a:ext>
            </a:extLst>
          </p:cNvPr>
          <p:cNvSpPr txBox="1"/>
          <p:nvPr/>
        </p:nvSpPr>
        <p:spPr>
          <a:xfrm>
            <a:off x="5737472" y="603502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Despues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400A3-1134-3A98-3726-96001B1CD1D3}"/>
              </a:ext>
            </a:extLst>
          </p:cNvPr>
          <p:cNvSpPr txBox="1"/>
          <p:nvPr/>
        </p:nvSpPr>
        <p:spPr>
          <a:xfrm>
            <a:off x="8354810" y="2549444"/>
            <a:ext cx="333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 </a:t>
            </a:r>
            <a:r>
              <a:rPr lang="en-US" sz="3200" dirty="0" err="1"/>
              <a:t>esto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pila???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6FBFF-5662-048B-2321-905F4C913FC7}"/>
              </a:ext>
            </a:extLst>
          </p:cNvPr>
          <p:cNvSpPr txBox="1"/>
          <p:nvPr/>
        </p:nvSpPr>
        <p:spPr>
          <a:xfrm>
            <a:off x="9478995" y="3510952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>
                <a:solidFill>
                  <a:srgbClr val="FF0000"/>
                </a:solidFill>
              </a:rPr>
              <a:t>NO!!</a:t>
            </a:r>
          </a:p>
        </p:txBody>
      </p:sp>
    </p:spTree>
    <p:extLst>
      <p:ext uri="{BB962C8B-B14F-4D97-AF65-F5344CB8AC3E}">
        <p14:creationId xmlns:p14="http://schemas.microsoft.com/office/powerpoint/2010/main" val="66322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F470-C234-0D5E-646D-7C9FA037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81" y="80424"/>
            <a:ext cx="10515600" cy="1167930"/>
          </a:xfrm>
        </p:spPr>
        <p:txBody>
          <a:bodyPr/>
          <a:lstStyle/>
          <a:p>
            <a:r>
              <a:rPr lang="en-US" dirty="0"/>
              <a:t>Hay que </a:t>
            </a:r>
            <a:r>
              <a:rPr lang="en-US" dirty="0" err="1"/>
              <a:t>separar</a:t>
            </a:r>
            <a:r>
              <a:rPr lang="en-US" dirty="0"/>
              <a:t> las hemi-</a:t>
            </a:r>
            <a:r>
              <a:rPr lang="en-US" dirty="0" err="1"/>
              <a:t>reacciones</a:t>
            </a:r>
            <a:r>
              <a:rPr lang="en-US" dirty="0"/>
              <a:t>!!!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B75059-04ED-A8AE-7E24-C157675FC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8043241" cy="462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D344040-526A-EFBA-46D2-DC4EA95C1120}"/>
              </a:ext>
            </a:extLst>
          </p:cNvPr>
          <p:cNvSpPr/>
          <p:nvPr/>
        </p:nvSpPr>
        <p:spPr>
          <a:xfrm>
            <a:off x="3629439" y="1730358"/>
            <a:ext cx="781878" cy="768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B342D-66E3-2688-FEA9-BD09D7F01EED}"/>
              </a:ext>
            </a:extLst>
          </p:cNvPr>
          <p:cNvSpPr txBox="1"/>
          <p:nvPr/>
        </p:nvSpPr>
        <p:spPr>
          <a:xfrm>
            <a:off x="8197334" y="1881666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</a:t>
            </a:r>
            <a:r>
              <a:rPr lang="en-US" sz="2400" baseline="30000" dirty="0"/>
              <a:t>2+</a:t>
            </a:r>
            <a:r>
              <a:rPr lang="en-US" sz="2400" dirty="0"/>
              <a:t> + 2e</a:t>
            </a:r>
            <a:r>
              <a:rPr lang="en-US" sz="2400" baseline="30000" dirty="0"/>
              <a:t>-</a:t>
            </a:r>
            <a:r>
              <a:rPr lang="en-US" sz="2400" dirty="0"/>
              <a:t> -&gt; Cu</a:t>
            </a:r>
            <a:r>
              <a:rPr lang="en-US" sz="2400" baseline="300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D9516-1C8D-6295-0E6A-52B4D2A68C5E}"/>
              </a:ext>
            </a:extLst>
          </p:cNvPr>
          <p:cNvSpPr txBox="1"/>
          <p:nvPr/>
        </p:nvSpPr>
        <p:spPr>
          <a:xfrm>
            <a:off x="10731954" y="1848911"/>
            <a:ext cx="1460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30000" dirty="0"/>
              <a:t>0</a:t>
            </a:r>
            <a:r>
              <a:rPr lang="en-US" sz="2400" dirty="0"/>
              <a:t>: 0.34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EC738-DDB3-A026-FEB9-965EC61151D2}"/>
              </a:ext>
            </a:extLst>
          </p:cNvPr>
          <p:cNvSpPr txBox="1"/>
          <p:nvPr/>
        </p:nvSpPr>
        <p:spPr>
          <a:xfrm>
            <a:off x="8197334" y="2516759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Zn</a:t>
            </a:r>
            <a:r>
              <a:rPr lang="en-US" sz="2400" baseline="30000" dirty="0"/>
              <a:t>0</a:t>
            </a:r>
            <a:r>
              <a:rPr lang="en-US" sz="2400" dirty="0"/>
              <a:t> -&gt; Zn</a:t>
            </a:r>
            <a:r>
              <a:rPr lang="en-US" sz="2400" baseline="30000" dirty="0"/>
              <a:t>2+</a:t>
            </a:r>
            <a:r>
              <a:rPr lang="en-US" sz="2400" dirty="0"/>
              <a:t> + 2e</a:t>
            </a:r>
            <a:r>
              <a:rPr lang="en-US" sz="2400" baseline="30000" dirty="0"/>
              <a:t>-</a:t>
            </a:r>
            <a:r>
              <a:rPr lang="en-US" sz="2400" dirty="0"/>
              <a:t> </a:t>
            </a:r>
            <a:endParaRPr lang="en-US" sz="2400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17D79-9A35-9D30-563E-DA28FBA3097F}"/>
              </a:ext>
            </a:extLst>
          </p:cNvPr>
          <p:cNvSpPr txBox="1"/>
          <p:nvPr/>
        </p:nvSpPr>
        <p:spPr>
          <a:xfrm>
            <a:off x="10718081" y="2502355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30000" dirty="0"/>
              <a:t>0</a:t>
            </a:r>
            <a:r>
              <a:rPr lang="en-US" sz="2400" dirty="0"/>
              <a:t>: -0.76 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A780AA-29A2-C425-9048-89F48A15D847}"/>
              </a:ext>
            </a:extLst>
          </p:cNvPr>
          <p:cNvCxnSpPr/>
          <p:nvPr/>
        </p:nvCxnSpPr>
        <p:spPr>
          <a:xfrm>
            <a:off x="8040756" y="1690688"/>
            <a:ext cx="0" cy="48021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84466-ABBC-FAB5-8299-5BD4EC949C82}"/>
              </a:ext>
            </a:extLst>
          </p:cNvPr>
          <p:cNvCxnSpPr/>
          <p:nvPr/>
        </p:nvCxnSpPr>
        <p:spPr>
          <a:xfrm>
            <a:off x="8197334" y="3207027"/>
            <a:ext cx="382238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DFAEED-71EB-4802-474D-3CC4D4BE4D94}"/>
              </a:ext>
            </a:extLst>
          </p:cNvPr>
          <p:cNvSpPr txBox="1"/>
          <p:nvPr/>
        </p:nvSpPr>
        <p:spPr>
          <a:xfrm>
            <a:off x="8237091" y="3406355"/>
            <a:ext cx="6135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Cu</a:t>
            </a:r>
            <a:r>
              <a:rPr lang="en-US" sz="2800" baseline="30000" dirty="0"/>
              <a:t>2+</a:t>
            </a:r>
            <a:r>
              <a:rPr lang="en-US" sz="2800" dirty="0"/>
              <a:t> + Zn</a:t>
            </a:r>
            <a:r>
              <a:rPr lang="en-US" sz="2800" baseline="30000" dirty="0"/>
              <a:t>0 </a:t>
            </a:r>
            <a:r>
              <a:rPr lang="en-US" sz="2800" dirty="0"/>
              <a:t>-&gt; Zn</a:t>
            </a:r>
            <a:r>
              <a:rPr lang="en-US" sz="2800" baseline="30000" dirty="0"/>
              <a:t>2+</a:t>
            </a:r>
            <a:r>
              <a:rPr lang="en-US" sz="2800" dirty="0"/>
              <a:t> + Cu</a:t>
            </a:r>
            <a:r>
              <a:rPr lang="en-US" sz="2800" baseline="30000" dirty="0"/>
              <a:t>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7DD594-F01B-ADBA-22A2-3BFD8D9A0645}"/>
                  </a:ext>
                </a:extLst>
              </p:cNvPr>
              <p:cNvSpPr txBox="1"/>
              <p:nvPr/>
            </p:nvSpPr>
            <p:spPr>
              <a:xfrm>
                <a:off x="8197334" y="4074203"/>
                <a:ext cx="3641033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𝑐𝑎𝑡𝑜𝑑𝑜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𝑎𝑛𝑜𝑑𝑜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7DD594-F01B-ADBA-22A2-3BFD8D9A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334" y="4074203"/>
                <a:ext cx="3641033" cy="414216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4657A31-A43A-0AC9-3B2C-E0D21FF2A42E}"/>
              </a:ext>
            </a:extLst>
          </p:cNvPr>
          <p:cNvSpPr txBox="1"/>
          <p:nvPr/>
        </p:nvSpPr>
        <p:spPr>
          <a:xfrm>
            <a:off x="5460281" y="6351128"/>
            <a:ext cx="115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Reduccion</a:t>
            </a:r>
            <a:endParaRPr lang="es-ES_trad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CB752-6C71-AE32-757C-8BF05639FDD2}"/>
              </a:ext>
            </a:extLst>
          </p:cNvPr>
          <p:cNvSpPr txBox="1"/>
          <p:nvPr/>
        </p:nvSpPr>
        <p:spPr>
          <a:xfrm>
            <a:off x="1472002" y="6321390"/>
            <a:ext cx="11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Oxidacion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091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C1EB-CC4C-3112-FF0F-37495641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Multimetro</a:t>
            </a:r>
            <a:r>
              <a:rPr lang="en-US" dirty="0"/>
              <a:t>, </a:t>
            </a:r>
            <a:r>
              <a:rPr lang="en-US" dirty="0" err="1"/>
              <a:t>conexiones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paralelo</a:t>
            </a:r>
            <a:r>
              <a:rPr lang="en-US" dirty="0"/>
              <a:t> 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4BE9-6D73-0F40-3C6E-767B26D95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44"/>
          <a:stretch/>
        </p:blipFill>
        <p:spPr>
          <a:xfrm>
            <a:off x="6261100" y="4073663"/>
            <a:ext cx="5092700" cy="2565400"/>
          </a:xfrm>
          <a:prstGeom prst="rect">
            <a:avLst/>
          </a:prstGeom>
        </p:spPr>
      </p:pic>
      <p:pic>
        <p:nvPicPr>
          <p:cNvPr id="4098" name="Picture 2" descr="Matemáticas y Física : Fuentes de voltaje">
            <a:extLst>
              <a:ext uri="{FF2B5EF4-FFF2-40B4-BE49-F238E27FC236}">
                <a16:creationId xmlns:a16="http://schemas.microsoft.com/office/drawing/2014/main" id="{09F04D65-29FA-B61E-DACC-45D5CAB55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8263"/>
            <a:ext cx="49530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 Mano: Multímetro digital UT132C">
            <a:extLst>
              <a:ext uri="{FF2B5EF4-FFF2-40B4-BE49-F238E27FC236}">
                <a16:creationId xmlns:a16="http://schemas.microsoft.com/office/drawing/2014/main" id="{7E6A1355-819B-9200-D6B2-0EE48F8A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8" y="1709186"/>
            <a:ext cx="4783689" cy="478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49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8BE14-E8BB-1262-C1A3-DA29C27C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1"/>
            <a:ext cx="10515600" cy="795528"/>
          </a:xfrm>
        </p:spPr>
        <p:txBody>
          <a:bodyPr>
            <a:normAutofit/>
          </a:bodyPr>
          <a:lstStyle/>
          <a:p>
            <a:r>
              <a:rPr lang="en-US" sz="3600" dirty="0" err="1"/>
              <a:t>Agregado</a:t>
            </a:r>
            <a:r>
              <a:rPr lang="en-US" sz="3600" dirty="0"/>
              <a:t> de </a:t>
            </a:r>
            <a:r>
              <a:rPr lang="en-US" sz="3600" dirty="0" err="1"/>
              <a:t>amoniaco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9F1DE7-8817-21E8-39E2-9D671F7CEFB3}"/>
                  </a:ext>
                </a:extLst>
              </p:cNvPr>
              <p:cNvSpPr txBox="1"/>
              <p:nvPr/>
            </p:nvSpPr>
            <p:spPr>
              <a:xfrm>
                <a:off x="6767957" y="1866044"/>
                <a:ext cx="40142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9F1DE7-8817-21E8-39E2-9D671F7C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57" y="1866044"/>
                <a:ext cx="401421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142C7-635E-BDC6-6B0C-204D3BED3B08}"/>
                  </a:ext>
                </a:extLst>
              </p:cNvPr>
              <p:cNvSpPr txBox="1"/>
              <p:nvPr/>
            </p:nvSpPr>
            <p:spPr>
              <a:xfrm>
                <a:off x="6919738" y="2403073"/>
                <a:ext cx="3372993" cy="1086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𝑛𝐹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142C7-635E-BDC6-6B0C-204D3BED3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738" y="2403073"/>
                <a:ext cx="3372993" cy="1086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8B97DD-2FE9-0203-5C3C-62C5FE734375}"/>
                  </a:ext>
                </a:extLst>
              </p:cNvPr>
              <p:cNvSpPr txBox="1"/>
              <p:nvPr/>
            </p:nvSpPr>
            <p:spPr>
              <a:xfrm>
                <a:off x="265176" y="795529"/>
                <a:ext cx="797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Agregamos 5 mL de NH3 14 mol/L al </a:t>
                </a:r>
                <a:r>
                  <a:rPr lang="en-US" dirty="0" err="1"/>
                  <a:t>compartimento</a:t>
                </a:r>
                <a:r>
                  <a:rPr lang="en-US" dirty="0"/>
                  <a:t> </a:t>
                </a:r>
                <a:r>
                  <a:rPr lang="en-US" dirty="0" err="1"/>
                  <a:t>catodico</a:t>
                </a:r>
                <a:r>
                  <a:rPr lang="en-US" dirty="0"/>
                  <a:t> (</a:t>
                </a:r>
                <a:r>
                  <a:rPr lang="en-US" dirty="0" err="1"/>
                  <a:t>solucion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𝐶𝑢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𝑆𝑂</m:t>
                    </m:r>
                    <m:r>
                      <a:rPr lang="en-US" sz="1800" b="0" i="1" kern="100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8B97DD-2FE9-0203-5C3C-62C5FE73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6" y="795529"/>
                <a:ext cx="7971093" cy="369332"/>
              </a:xfrm>
              <a:prstGeom prst="rect">
                <a:avLst/>
              </a:prstGeom>
              <a:blipFill>
                <a:blip r:embed="rId4"/>
                <a:stretch>
                  <a:fillRect l="-79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Pila Daniell - YouTube">
            <a:extLst>
              <a:ext uri="{FF2B5EF4-FFF2-40B4-BE49-F238E27FC236}">
                <a16:creationId xmlns:a16="http://schemas.microsoft.com/office/drawing/2014/main" id="{622D6826-AF41-3B21-9F09-D6E5FA92B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r="11000" b="5200"/>
          <a:stretch/>
        </p:blipFill>
        <p:spPr bwMode="auto">
          <a:xfrm>
            <a:off x="476066" y="1719397"/>
            <a:ext cx="3864864" cy="260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30C466E8-53AC-CCA4-AC9C-78AF0641C628}"/>
              </a:ext>
            </a:extLst>
          </p:cNvPr>
          <p:cNvSpPr/>
          <p:nvPr/>
        </p:nvSpPr>
        <p:spPr>
          <a:xfrm flipH="1">
            <a:off x="3849059" y="1790421"/>
            <a:ext cx="1024128" cy="8321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737073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24" name="Picture 4" descr="/AMONIO HIDROXIDO P.A. x 1000 ml | BIOPACK | MARBE S.A.">
            <a:extLst>
              <a:ext uri="{FF2B5EF4-FFF2-40B4-BE49-F238E27FC236}">
                <a16:creationId xmlns:a16="http://schemas.microsoft.com/office/drawing/2014/main" id="{A0AF11AC-5F91-7622-77DF-FA31DBAAE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1" t="6933" r="33163"/>
          <a:stretch/>
        </p:blipFill>
        <p:spPr bwMode="auto">
          <a:xfrm>
            <a:off x="4312355" y="2364857"/>
            <a:ext cx="1333214" cy="302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92BAECD-66D5-A1F1-5272-F491520D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0" y="4415479"/>
            <a:ext cx="1364109" cy="105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20BE45-8B31-3AB7-0A5D-22FA4B867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3890" y="4282607"/>
            <a:ext cx="944769" cy="1059056"/>
          </a:xfrm>
          <a:prstGeom prst="rect">
            <a:avLst/>
          </a:prstGeom>
        </p:spPr>
      </p:pic>
      <p:pic>
        <p:nvPicPr>
          <p:cNvPr id="5130" name="Picture 10" descr="Evaluaciones de Riesgo Químico">
            <a:extLst>
              <a:ext uri="{FF2B5EF4-FFF2-40B4-BE49-F238E27FC236}">
                <a16:creationId xmlns:a16="http://schemas.microsoft.com/office/drawing/2014/main" id="{045D5BE8-81D5-5F13-5D2C-59D6BDE7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05" y="4392617"/>
            <a:ext cx="1545541" cy="11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49DDD3-F7DA-981C-6112-4D064881C7B3}"/>
                  </a:ext>
                </a:extLst>
              </p:cNvPr>
              <p:cNvSpPr txBox="1"/>
              <p:nvPr/>
            </p:nvSpPr>
            <p:spPr>
              <a:xfrm>
                <a:off x="6796058" y="3998240"/>
                <a:ext cx="472059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49DDD3-F7DA-981C-6112-4D064881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058" y="3998240"/>
                <a:ext cx="4720590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DC7761-50F3-2C85-FED0-28AD50A5A7C3}"/>
                  </a:ext>
                </a:extLst>
              </p:cNvPr>
              <p:cNvSpPr txBox="1"/>
              <p:nvPr/>
            </p:nvSpPr>
            <p:spPr>
              <a:xfrm>
                <a:off x="7560344" y="4629366"/>
                <a:ext cx="2594610" cy="741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𝐶𝑢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DC7761-50F3-2C85-FED0-28AD50A5A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44" y="4629366"/>
                <a:ext cx="2594610" cy="741294"/>
              </a:xfrm>
              <a:prstGeom prst="rect">
                <a:avLst/>
              </a:prstGeom>
              <a:blipFill>
                <a:blip r:embed="rId1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84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8BE14-E8BB-1262-C1A3-DA29C27C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70" y="8379"/>
            <a:ext cx="10515600" cy="795528"/>
          </a:xfrm>
        </p:spPr>
        <p:txBody>
          <a:bodyPr>
            <a:normAutofit/>
          </a:bodyPr>
          <a:lstStyle/>
          <a:p>
            <a:r>
              <a:rPr lang="en-US" sz="3600" dirty="0" err="1"/>
              <a:t>Agregado</a:t>
            </a:r>
            <a:r>
              <a:rPr lang="en-US" sz="3600" dirty="0"/>
              <a:t> de </a:t>
            </a:r>
            <a:r>
              <a:rPr lang="en-US" sz="3600" dirty="0" err="1"/>
              <a:t>amoniaco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774D9A-3D72-6141-3F79-949685C457F8}"/>
                  </a:ext>
                </a:extLst>
              </p:cNvPr>
              <p:cNvSpPr txBox="1"/>
              <p:nvPr/>
            </p:nvSpPr>
            <p:spPr>
              <a:xfrm>
                <a:off x="6376369" y="1321087"/>
                <a:ext cx="472059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774D9A-3D72-6141-3F79-949685C4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369" y="1321087"/>
                <a:ext cx="4720590" cy="4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9F1DE7-8817-21E8-39E2-9D671F7CEFB3}"/>
                  </a:ext>
                </a:extLst>
              </p:cNvPr>
              <p:cNvSpPr txBox="1"/>
              <p:nvPr/>
            </p:nvSpPr>
            <p:spPr>
              <a:xfrm>
                <a:off x="427508" y="1321087"/>
                <a:ext cx="40142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9F1DE7-8817-21E8-39E2-9D671F7C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8" y="1321087"/>
                <a:ext cx="40142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142C7-635E-BDC6-6B0C-204D3BED3B08}"/>
                  </a:ext>
                </a:extLst>
              </p:cNvPr>
              <p:cNvSpPr txBox="1"/>
              <p:nvPr/>
            </p:nvSpPr>
            <p:spPr>
              <a:xfrm>
                <a:off x="855371" y="1943878"/>
                <a:ext cx="3372993" cy="1086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𝑛𝐹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142C7-635E-BDC6-6B0C-204D3BED3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71" y="1943878"/>
                <a:ext cx="3372993" cy="1086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10A00-2F2A-6B0A-677B-2F286E2696D7}"/>
                  </a:ext>
                </a:extLst>
              </p:cNvPr>
              <p:cNvSpPr txBox="1"/>
              <p:nvPr/>
            </p:nvSpPr>
            <p:spPr>
              <a:xfrm>
                <a:off x="7140655" y="1952213"/>
                <a:ext cx="2594610" cy="741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𝐶𝑢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10A00-2F2A-6B0A-677B-2F286E269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55" y="1952213"/>
                <a:ext cx="2594610" cy="741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8B97DD-2FE9-0203-5C3C-62C5FE734375}"/>
                  </a:ext>
                </a:extLst>
              </p:cNvPr>
              <p:cNvSpPr txBox="1"/>
              <p:nvPr/>
            </p:nvSpPr>
            <p:spPr>
              <a:xfrm>
                <a:off x="265176" y="795529"/>
                <a:ext cx="797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Agregamos 5 mL de NH3 14 mol/L al </a:t>
                </a:r>
                <a:r>
                  <a:rPr lang="en-US" dirty="0" err="1"/>
                  <a:t>compartimento</a:t>
                </a:r>
                <a:r>
                  <a:rPr lang="en-US" dirty="0"/>
                  <a:t> </a:t>
                </a:r>
                <a:r>
                  <a:rPr lang="en-US" dirty="0" err="1"/>
                  <a:t>catodico</a:t>
                </a:r>
                <a:r>
                  <a:rPr lang="en-US" dirty="0"/>
                  <a:t> (</a:t>
                </a:r>
                <a:r>
                  <a:rPr lang="en-US" dirty="0" err="1"/>
                  <a:t>solucion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𝐶𝑢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800" b="0" i="1" kern="100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8B97DD-2FE9-0203-5C3C-62C5FE73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6" y="795529"/>
                <a:ext cx="7971093" cy="369332"/>
              </a:xfrm>
              <a:prstGeom prst="rect">
                <a:avLst/>
              </a:prstGeom>
              <a:blipFill>
                <a:blip r:embed="rId6"/>
                <a:stretch>
                  <a:fillRect l="-79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Pila Daniell - YouTube">
            <a:extLst>
              <a:ext uri="{FF2B5EF4-FFF2-40B4-BE49-F238E27FC236}">
                <a16:creationId xmlns:a16="http://schemas.microsoft.com/office/drawing/2014/main" id="{622D6826-AF41-3B21-9F09-D6E5FA92B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r="11000" b="5200"/>
          <a:stretch/>
        </p:blipFill>
        <p:spPr bwMode="auto">
          <a:xfrm>
            <a:off x="214910" y="2840831"/>
            <a:ext cx="3864864" cy="260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30C466E8-53AC-CCA4-AC9C-78AF0641C628}"/>
              </a:ext>
            </a:extLst>
          </p:cNvPr>
          <p:cNvSpPr/>
          <p:nvPr/>
        </p:nvSpPr>
        <p:spPr>
          <a:xfrm flipH="1">
            <a:off x="3587903" y="2911855"/>
            <a:ext cx="1024128" cy="8321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737073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24" name="Picture 4" descr="/AMONIO HIDROXIDO P.A. x 1000 ml | BIOPACK | MARBE S.A.">
            <a:extLst>
              <a:ext uri="{FF2B5EF4-FFF2-40B4-BE49-F238E27FC236}">
                <a16:creationId xmlns:a16="http://schemas.microsoft.com/office/drawing/2014/main" id="{A0AF11AC-5F91-7622-77DF-FA31DBAAE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1" t="6933" r="33163"/>
          <a:stretch/>
        </p:blipFill>
        <p:spPr bwMode="auto">
          <a:xfrm>
            <a:off x="4051199" y="3486291"/>
            <a:ext cx="1333214" cy="302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92BAECD-66D5-A1F1-5272-F491520D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24" y="5536913"/>
            <a:ext cx="1364109" cy="105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20BE45-8B31-3AB7-0A5D-22FA4B867C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2734" y="5404041"/>
            <a:ext cx="944769" cy="1059056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D3FA137-8FF1-FFCB-92F7-BC3994734ECE}"/>
              </a:ext>
            </a:extLst>
          </p:cNvPr>
          <p:cNvSpPr/>
          <p:nvPr/>
        </p:nvSpPr>
        <p:spPr>
          <a:xfrm>
            <a:off x="2969540" y="2370670"/>
            <a:ext cx="978408" cy="384048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E9215F-BF60-747D-8B46-65506A33BF55}"/>
                  </a:ext>
                </a:extLst>
              </p:cNvPr>
              <p:cNvSpPr txBox="1"/>
              <p:nvPr/>
            </p:nvSpPr>
            <p:spPr>
              <a:xfrm>
                <a:off x="6842524" y="2931161"/>
                <a:ext cx="4989956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E9215F-BF60-747D-8B46-65506A33B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24" y="2931161"/>
                <a:ext cx="4989956" cy="37555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D465F4-F19C-AF50-B57F-462642C87C1B}"/>
                  </a:ext>
                </a:extLst>
              </p:cNvPr>
              <p:cNvSpPr txBox="1"/>
              <p:nvPr/>
            </p:nvSpPr>
            <p:spPr>
              <a:xfrm>
                <a:off x="6657166" y="3336242"/>
                <a:ext cx="9669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D465F4-F19C-AF50-B57F-462642C87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66" y="3336242"/>
                <a:ext cx="9669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B75E8E-9945-6213-BEE8-5E79DEBC3655}"/>
                  </a:ext>
                </a:extLst>
              </p:cNvPr>
              <p:cNvSpPr txBox="1"/>
              <p:nvPr/>
            </p:nvSpPr>
            <p:spPr>
              <a:xfrm>
                <a:off x="8014787" y="3336242"/>
                <a:ext cx="893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B75E8E-9945-6213-BEE8-5E79DEBC3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787" y="3336242"/>
                <a:ext cx="8938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7AE311-9676-05C5-1EB1-4BB44F14929A}"/>
                  </a:ext>
                </a:extLst>
              </p:cNvPr>
              <p:cNvSpPr txBox="1"/>
              <p:nvPr/>
            </p:nvSpPr>
            <p:spPr>
              <a:xfrm>
                <a:off x="10689671" y="3336242"/>
                <a:ext cx="4183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7AE311-9676-05C5-1EB1-4BB44F149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671" y="3336242"/>
                <a:ext cx="4183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2E99DE-B8DF-3AAC-093D-A2F23587FD79}"/>
                  </a:ext>
                </a:extLst>
              </p:cNvPr>
              <p:cNvSpPr txBox="1"/>
              <p:nvPr/>
            </p:nvSpPr>
            <p:spPr>
              <a:xfrm>
                <a:off x="6262069" y="3866677"/>
                <a:ext cx="15613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2E99DE-B8DF-3AAC-093D-A2F23587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69" y="3866677"/>
                <a:ext cx="15613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FCEBE8-CC23-B747-A0C6-A638584BB108}"/>
                  </a:ext>
                </a:extLst>
              </p:cNvPr>
              <p:cNvSpPr txBox="1"/>
              <p:nvPr/>
            </p:nvSpPr>
            <p:spPr>
              <a:xfrm>
                <a:off x="7785308" y="3866677"/>
                <a:ext cx="1552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FCEBE8-CC23-B747-A0C6-A638584B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308" y="3866677"/>
                <a:ext cx="155219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B83AF5-A319-6030-7450-EC8ECCD7E6F4}"/>
                  </a:ext>
                </a:extLst>
              </p:cNvPr>
              <p:cNvSpPr txBox="1"/>
              <p:nvPr/>
            </p:nvSpPr>
            <p:spPr>
              <a:xfrm>
                <a:off x="10689670" y="3866677"/>
                <a:ext cx="4183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B83AF5-A319-6030-7450-EC8ECCD7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670" y="3866677"/>
                <a:ext cx="4183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6119AE-8323-5FDB-0004-AE61BDF8981D}"/>
                  </a:ext>
                </a:extLst>
              </p:cNvPr>
              <p:cNvSpPr txBox="1"/>
              <p:nvPr/>
            </p:nvSpPr>
            <p:spPr>
              <a:xfrm>
                <a:off x="6721650" y="4690951"/>
                <a:ext cx="4030028" cy="613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6119AE-8323-5FDB-0004-AE61BDF89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650" y="4690951"/>
                <a:ext cx="4030028" cy="613758"/>
              </a:xfrm>
              <a:prstGeom prst="rect">
                <a:avLst/>
              </a:prstGeom>
              <a:blipFill>
                <a:blip r:embed="rId1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FBF9EC-A6BB-5BF6-6C7A-EE405CB8B10A}"/>
                  </a:ext>
                </a:extLst>
              </p:cNvPr>
              <p:cNvSpPr txBox="1"/>
              <p:nvPr/>
            </p:nvSpPr>
            <p:spPr>
              <a:xfrm>
                <a:off x="7042738" y="5816130"/>
                <a:ext cx="2907411" cy="67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FBF9EC-A6BB-5BF6-6C7A-EE405CB8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38" y="5816130"/>
                <a:ext cx="2907411" cy="67326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183E276-5E73-9D7E-65F8-AFEEAAC00B7B}"/>
              </a:ext>
            </a:extLst>
          </p:cNvPr>
          <p:cNvSpPr/>
          <p:nvPr/>
        </p:nvSpPr>
        <p:spPr>
          <a:xfrm>
            <a:off x="7843029" y="2338988"/>
            <a:ext cx="978408" cy="384048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60ADCA5-CA7E-DC60-176D-47C9E4F5C226}"/>
              </a:ext>
            </a:extLst>
          </p:cNvPr>
          <p:cNvSpPr/>
          <p:nvPr/>
        </p:nvSpPr>
        <p:spPr>
          <a:xfrm>
            <a:off x="6381226" y="3861800"/>
            <a:ext cx="1333215" cy="384048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86F619D-6039-E405-7935-41E6A9A6CFB0}"/>
              </a:ext>
            </a:extLst>
          </p:cNvPr>
          <p:cNvSpPr/>
          <p:nvPr/>
        </p:nvSpPr>
        <p:spPr>
          <a:xfrm>
            <a:off x="7228190" y="5812863"/>
            <a:ext cx="2507075" cy="384048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0" name="Picture 10" descr="Evaluaciones de Riesgo Químico">
            <a:extLst>
              <a:ext uri="{FF2B5EF4-FFF2-40B4-BE49-F238E27FC236}">
                <a16:creationId xmlns:a16="http://schemas.microsoft.com/office/drawing/2014/main" id="{045D5BE8-81D5-5F13-5D2C-59D6BDE7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49" y="5514051"/>
            <a:ext cx="1545541" cy="11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11FF03-A750-5542-4023-8D7C16CB2B53}"/>
              </a:ext>
            </a:extLst>
          </p:cNvPr>
          <p:cNvSpPr txBox="1"/>
          <p:nvPr/>
        </p:nvSpPr>
        <p:spPr>
          <a:xfrm>
            <a:off x="5217503" y="6463097"/>
            <a:ext cx="694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Tener en cuenta las diluciones para calcular las concentraciones iniciales</a:t>
            </a:r>
          </a:p>
        </p:txBody>
      </p:sp>
    </p:spTree>
    <p:extLst>
      <p:ext uri="{BB962C8B-B14F-4D97-AF65-F5344CB8AC3E}">
        <p14:creationId xmlns:p14="http://schemas.microsoft.com/office/powerpoint/2010/main" val="236439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4AC4-CF5B-BD27-0E7F-8320C1DC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28" y="159643"/>
            <a:ext cx="10515600" cy="847226"/>
          </a:xfrm>
        </p:spPr>
        <p:txBody>
          <a:bodyPr/>
          <a:lstStyle/>
          <a:p>
            <a:r>
              <a:rPr lang="en-US" dirty="0" err="1"/>
              <a:t>Electrolisis</a:t>
            </a:r>
            <a:r>
              <a:rPr lang="en-US" dirty="0"/>
              <a:t> de KI(ac)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34F32-8A7B-0EFD-DF64-0083CA73E296}"/>
              </a:ext>
            </a:extLst>
          </p:cNvPr>
          <p:cNvSpPr txBox="1"/>
          <p:nvPr/>
        </p:nvSpPr>
        <p:spPr>
          <a:xfrm>
            <a:off x="5959365" y="321646"/>
            <a:ext cx="485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W_electrico</a:t>
            </a:r>
            <a:r>
              <a:rPr lang="en-US" sz="2800" dirty="0">
                <a:solidFill>
                  <a:srgbClr val="FF0000"/>
                </a:solidFill>
              </a:rPr>
              <a:t> -&gt; </a:t>
            </a:r>
            <a:r>
              <a:rPr lang="en-US" sz="2800" dirty="0" err="1">
                <a:solidFill>
                  <a:srgbClr val="FF0000"/>
                </a:solidFill>
              </a:rPr>
              <a:t>reaccion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quimica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77B44722-CB48-BBB6-EAAD-85F7E8DB3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3" r="27568" b="4288"/>
          <a:stretch/>
        </p:blipFill>
        <p:spPr bwMode="auto">
          <a:xfrm>
            <a:off x="1423266" y="1168872"/>
            <a:ext cx="3142593" cy="52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CC87F-BF40-6758-0540-1A69BC3A6071}"/>
              </a:ext>
            </a:extLst>
          </p:cNvPr>
          <p:cNvSpPr txBox="1"/>
          <p:nvPr/>
        </p:nvSpPr>
        <p:spPr>
          <a:xfrm>
            <a:off x="4309241" y="2396359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Grafito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60B33-4F66-6495-28BB-692E14FD01F9}"/>
              </a:ext>
            </a:extLst>
          </p:cNvPr>
          <p:cNvSpPr txBox="1"/>
          <p:nvPr/>
        </p:nvSpPr>
        <p:spPr>
          <a:xfrm>
            <a:off x="844719" y="2382254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Grafito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15AEA-42EF-BA1F-1A2E-03A328AB036F}"/>
              </a:ext>
            </a:extLst>
          </p:cNvPr>
          <p:cNvSpPr txBox="1"/>
          <p:nvPr/>
        </p:nvSpPr>
        <p:spPr>
          <a:xfrm>
            <a:off x="2243395" y="642000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Solucion</a:t>
            </a:r>
            <a:r>
              <a:rPr lang="en-US" dirty="0"/>
              <a:t> de KI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62B21-347C-0EEE-9A49-4DE89468C03F}"/>
              </a:ext>
            </a:extLst>
          </p:cNvPr>
          <p:cNvSpPr txBox="1"/>
          <p:nvPr/>
        </p:nvSpPr>
        <p:spPr>
          <a:xfrm>
            <a:off x="5665076" y="1168872"/>
            <a:ext cx="5679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Recordar</a:t>
            </a:r>
            <a:r>
              <a:rPr lang="en-US" dirty="0"/>
              <a:t> que la </a:t>
            </a:r>
            <a:r>
              <a:rPr lang="en-US" dirty="0" err="1"/>
              <a:t>solucion</a:t>
            </a:r>
            <a:r>
              <a:rPr lang="en-US" dirty="0"/>
              <a:t> de KI era </a:t>
            </a:r>
            <a:r>
              <a:rPr lang="en-US" dirty="0" err="1"/>
              <a:t>estable</a:t>
            </a:r>
            <a:r>
              <a:rPr lang="en-US" dirty="0"/>
              <a:t> antes de </a:t>
            </a:r>
            <a:r>
              <a:rPr lang="en-US" dirty="0" err="1"/>
              <a:t>aplicar</a:t>
            </a:r>
            <a:r>
              <a:rPr lang="en-US" dirty="0"/>
              <a:t> </a:t>
            </a:r>
          </a:p>
          <a:p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electrico</a:t>
            </a:r>
            <a:r>
              <a:rPr lang="en-US" dirty="0"/>
              <a:t>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90A61A-5291-DE81-B3F6-598A08E7730F}"/>
                  </a:ext>
                </a:extLst>
              </p:cNvPr>
              <p:cNvSpPr txBox="1"/>
              <p:nvPr/>
            </p:nvSpPr>
            <p:spPr>
              <a:xfrm>
                <a:off x="5665076" y="2135615"/>
                <a:ext cx="47625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Especies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solucion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cantidades</a:t>
                </a:r>
                <a:r>
                  <a:rPr lang="en-US" dirty="0"/>
                  <a:t> </a:t>
                </a:r>
                <a:r>
                  <a:rPr lang="en-US" dirty="0" err="1"/>
                  <a:t>significativas</a:t>
                </a:r>
                <a:r>
                  <a:rPr lang="en-US" dirty="0"/>
                  <a:t>:</a:t>
                </a:r>
              </a:p>
              <a:p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90A61A-5291-DE81-B3F6-598A08E77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076" y="2135615"/>
                <a:ext cx="4762586" cy="923330"/>
              </a:xfrm>
              <a:prstGeom prst="rect">
                <a:avLst/>
              </a:prstGeom>
              <a:blipFill>
                <a:blip r:embed="rId3"/>
                <a:stretch>
                  <a:fillRect l="-796" t="-2740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24DA69-22CA-1485-4A02-D2A20B2650C9}"/>
              </a:ext>
            </a:extLst>
          </p:cNvPr>
          <p:cNvSpPr txBox="1"/>
          <p:nvPr/>
        </p:nvSpPr>
        <p:spPr>
          <a:xfrm>
            <a:off x="4801693" y="3464891"/>
            <a:ext cx="216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oxidaciones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A8837-50A1-3C8B-13D0-C6ECE857E94F}"/>
              </a:ext>
            </a:extLst>
          </p:cNvPr>
          <p:cNvSpPr txBox="1"/>
          <p:nvPr/>
        </p:nvSpPr>
        <p:spPr>
          <a:xfrm>
            <a:off x="8757623" y="3429000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Reducciones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B833C2-D701-EA60-C765-3235AE4DDE72}"/>
                  </a:ext>
                </a:extLst>
              </p:cNvPr>
              <p:cNvSpPr txBox="1"/>
              <p:nvPr/>
            </p:nvSpPr>
            <p:spPr>
              <a:xfrm>
                <a:off x="8504892" y="3979392"/>
                <a:ext cx="2958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B833C2-D701-EA60-C765-3235AE4DD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892" y="3979392"/>
                <a:ext cx="295866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12C9F7-143D-862D-B5D4-880AB2CE3512}"/>
                  </a:ext>
                </a:extLst>
              </p:cNvPr>
              <p:cNvSpPr txBox="1"/>
              <p:nvPr/>
            </p:nvSpPr>
            <p:spPr>
              <a:xfrm>
                <a:off x="4697141" y="3993178"/>
                <a:ext cx="2958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12C9F7-143D-862D-B5D4-880AB2CE3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141" y="3993178"/>
                <a:ext cx="29586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D10E97-11EB-3641-515E-E6D8A91BD03A}"/>
                  </a:ext>
                </a:extLst>
              </p:cNvPr>
              <p:cNvSpPr txBox="1"/>
              <p:nvPr/>
            </p:nvSpPr>
            <p:spPr>
              <a:xfrm>
                <a:off x="4540675" y="4869606"/>
                <a:ext cx="21437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D10E97-11EB-3641-515E-E6D8A91BD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675" y="4869606"/>
                <a:ext cx="21437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CAF54A-942A-97EB-2C70-0E756FA6F06B}"/>
                  </a:ext>
                </a:extLst>
              </p:cNvPr>
              <p:cNvSpPr txBox="1"/>
              <p:nvPr/>
            </p:nvSpPr>
            <p:spPr>
              <a:xfrm>
                <a:off x="8388361" y="4874304"/>
                <a:ext cx="19917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CAF54A-942A-97EB-2C70-0E756FA6F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61" y="4874304"/>
                <a:ext cx="19917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DF5D0D-8C3C-6DED-73BC-4AB6EBF0B4A3}"/>
                  </a:ext>
                </a:extLst>
              </p:cNvPr>
              <p:cNvSpPr txBox="1"/>
              <p:nvPr/>
            </p:nvSpPr>
            <p:spPr>
              <a:xfrm>
                <a:off x="8483722" y="4303410"/>
                <a:ext cx="18009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=−0.83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DF5D0D-8C3C-6DED-73BC-4AB6EBF0B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722" y="4303410"/>
                <a:ext cx="1800989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A0405D-3FAE-58F8-5C84-5971D9A09A5A}"/>
                  </a:ext>
                </a:extLst>
              </p:cNvPr>
              <p:cNvSpPr txBox="1"/>
              <p:nvPr/>
            </p:nvSpPr>
            <p:spPr>
              <a:xfrm>
                <a:off x="4764046" y="4339301"/>
                <a:ext cx="17427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+1.23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A0405D-3FAE-58F8-5C84-5971D9A09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46" y="4339301"/>
                <a:ext cx="174272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B88C80-7D88-22A6-4EBB-C338962B7902}"/>
                  </a:ext>
                </a:extLst>
              </p:cNvPr>
              <p:cNvSpPr txBox="1"/>
              <p:nvPr/>
            </p:nvSpPr>
            <p:spPr>
              <a:xfrm>
                <a:off x="4676120" y="5215729"/>
                <a:ext cx="18009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54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B88C80-7D88-22A6-4EBB-C338962B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120" y="5215729"/>
                <a:ext cx="180098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A89EDE-AC4F-7103-52EA-90690C046896}"/>
                  </a:ext>
                </a:extLst>
              </p:cNvPr>
              <p:cNvSpPr txBox="1"/>
              <p:nvPr/>
            </p:nvSpPr>
            <p:spPr>
              <a:xfrm>
                <a:off x="8483720" y="5238938"/>
                <a:ext cx="18009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2.93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A89EDE-AC4F-7103-52EA-90690C04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720" y="5238938"/>
                <a:ext cx="1800989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11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5B5EBA6-67F2-7D73-F3A0-C317A4BE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28" y="159643"/>
            <a:ext cx="10515600" cy="847226"/>
          </a:xfrm>
        </p:spPr>
        <p:txBody>
          <a:bodyPr/>
          <a:lstStyle/>
          <a:p>
            <a:r>
              <a:rPr lang="en-US" dirty="0" err="1"/>
              <a:t>Electrolisis</a:t>
            </a:r>
            <a:r>
              <a:rPr lang="en-US" dirty="0"/>
              <a:t> de KI(ac)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9E6A68-1D30-2CCF-893C-3F091B17AFCB}"/>
                  </a:ext>
                </a:extLst>
              </p:cNvPr>
              <p:cNvSpPr txBox="1"/>
              <p:nvPr/>
            </p:nvSpPr>
            <p:spPr>
              <a:xfrm>
                <a:off x="5865878" y="1592349"/>
                <a:ext cx="2958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9E6A68-1D30-2CCF-893C-3F091B17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78" y="1592349"/>
                <a:ext cx="295866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0FC27B-BF58-C48B-2565-9A43E99C219E}"/>
                  </a:ext>
                </a:extLst>
              </p:cNvPr>
              <p:cNvSpPr txBox="1"/>
              <p:nvPr/>
            </p:nvSpPr>
            <p:spPr>
              <a:xfrm>
                <a:off x="1869858" y="1615456"/>
                <a:ext cx="2958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0FC27B-BF58-C48B-2565-9A43E99C2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858" y="1615456"/>
                <a:ext cx="2958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A0FB-3555-D12F-F1FB-41D656AD6319}"/>
                  </a:ext>
                </a:extLst>
              </p:cNvPr>
              <p:cNvSpPr txBox="1"/>
              <p:nvPr/>
            </p:nvSpPr>
            <p:spPr>
              <a:xfrm>
                <a:off x="1817702" y="2652746"/>
                <a:ext cx="21437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A0FB-3555-D12F-F1FB-41D656AD6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702" y="2652746"/>
                <a:ext cx="21437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DA5C49-305F-32BC-5616-E5AA49809A0A}"/>
                  </a:ext>
                </a:extLst>
              </p:cNvPr>
              <p:cNvSpPr txBox="1"/>
              <p:nvPr/>
            </p:nvSpPr>
            <p:spPr>
              <a:xfrm>
                <a:off x="5812438" y="2663185"/>
                <a:ext cx="19917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DA5C49-305F-32BC-5616-E5AA4980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38" y="2663185"/>
                <a:ext cx="19917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3CACA2-B3DA-9497-6348-12F273CA094A}"/>
                  </a:ext>
                </a:extLst>
              </p:cNvPr>
              <p:cNvSpPr txBox="1"/>
              <p:nvPr/>
            </p:nvSpPr>
            <p:spPr>
              <a:xfrm>
                <a:off x="5865878" y="1939473"/>
                <a:ext cx="18009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=−0.83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3CACA2-B3DA-9497-6348-12F273CA0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78" y="1939473"/>
                <a:ext cx="180098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76F013-6A5A-E4C8-4AEE-12911E48FDED}"/>
                  </a:ext>
                </a:extLst>
              </p:cNvPr>
              <p:cNvSpPr txBox="1"/>
              <p:nvPr/>
            </p:nvSpPr>
            <p:spPr>
              <a:xfrm>
                <a:off x="2018192" y="1959397"/>
                <a:ext cx="17427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+1.23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76F013-6A5A-E4C8-4AEE-12911E48F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192" y="1959397"/>
                <a:ext cx="1742722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205F16-F2B2-7C87-AF88-46AE28D1B7D9}"/>
                  </a:ext>
                </a:extLst>
              </p:cNvPr>
              <p:cNvSpPr txBox="1"/>
              <p:nvPr/>
            </p:nvSpPr>
            <p:spPr>
              <a:xfrm>
                <a:off x="1985349" y="3032517"/>
                <a:ext cx="18009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54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205F16-F2B2-7C87-AF88-46AE28D1B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49" y="3032517"/>
                <a:ext cx="180098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34EC8D-B30A-CD75-C2B3-386A0929AD43}"/>
                  </a:ext>
                </a:extLst>
              </p:cNvPr>
              <p:cNvSpPr txBox="1"/>
              <p:nvPr/>
            </p:nvSpPr>
            <p:spPr>
              <a:xfrm>
                <a:off x="5907797" y="3004336"/>
                <a:ext cx="18009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2.93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34EC8D-B30A-CD75-C2B3-386A0929A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97" y="3004336"/>
                <a:ext cx="180098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C24A6F-FE04-ABF0-65D5-2249742AFA23}"/>
              </a:ext>
            </a:extLst>
          </p:cNvPr>
          <p:cNvSpPr txBox="1"/>
          <p:nvPr/>
        </p:nvSpPr>
        <p:spPr>
          <a:xfrm>
            <a:off x="2032884" y="1086849"/>
            <a:ext cx="216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oxidaciones</a:t>
            </a:r>
            <a:r>
              <a:rPr lang="en-US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685BD-5F6A-6A11-B445-8BA8B2F83C94}"/>
              </a:ext>
            </a:extLst>
          </p:cNvPr>
          <p:cNvSpPr txBox="1"/>
          <p:nvPr/>
        </p:nvSpPr>
        <p:spPr>
          <a:xfrm>
            <a:off x="6197493" y="1060559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Reducciones</a:t>
            </a:r>
            <a:r>
              <a:rPr lang="en-US" dirty="0"/>
              <a:t>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D1DF0-A9C6-A79A-E123-0C575464A697}"/>
              </a:ext>
            </a:extLst>
          </p:cNvPr>
          <p:cNvSpPr/>
          <p:nvPr/>
        </p:nvSpPr>
        <p:spPr>
          <a:xfrm>
            <a:off x="1972348" y="2663574"/>
            <a:ext cx="1916480" cy="776254"/>
          </a:xfrm>
          <a:prstGeom prst="rect">
            <a:avLst/>
          </a:prstGeom>
          <a:solidFill>
            <a:schemeClr val="accent6">
              <a:alpha val="43033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3CF7A3-83EB-0295-F1C9-F59C75809BB3}"/>
              </a:ext>
            </a:extLst>
          </p:cNvPr>
          <p:cNvSpPr/>
          <p:nvPr/>
        </p:nvSpPr>
        <p:spPr>
          <a:xfrm>
            <a:off x="5719104" y="1575803"/>
            <a:ext cx="3086850" cy="776254"/>
          </a:xfrm>
          <a:prstGeom prst="rect">
            <a:avLst/>
          </a:prstGeom>
          <a:solidFill>
            <a:schemeClr val="accent6">
              <a:alpha val="43033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89DC1-BDC9-FB54-8F24-32C49E377087}"/>
                  </a:ext>
                </a:extLst>
              </p:cNvPr>
              <p:cNvSpPr txBox="1"/>
              <p:nvPr/>
            </p:nvSpPr>
            <p:spPr>
              <a:xfrm>
                <a:off x="-31530" y="4468762"/>
                <a:ext cx="6127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89DC1-BDC9-FB54-8F24-32C49E377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0" y="4468762"/>
                <a:ext cx="61275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AB3EC1-02BE-D974-26EF-89B4084D6E95}"/>
                  </a:ext>
                </a:extLst>
              </p:cNvPr>
              <p:cNvSpPr txBox="1"/>
              <p:nvPr/>
            </p:nvSpPr>
            <p:spPr>
              <a:xfrm>
                <a:off x="-307412" y="4820352"/>
                <a:ext cx="6127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AB3EC1-02BE-D974-26EF-89B4084D6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412" y="4820352"/>
                <a:ext cx="612753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BDC507-D99C-2D85-F25D-89926A627C14}"/>
              </a:ext>
            </a:extLst>
          </p:cNvPr>
          <p:cNvCxnSpPr>
            <a:cxnSpLocks/>
          </p:cNvCxnSpPr>
          <p:nvPr/>
        </p:nvCxnSpPr>
        <p:spPr>
          <a:xfrm>
            <a:off x="1032069" y="5345572"/>
            <a:ext cx="34348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04C7AB-F50A-BD22-3749-B9CDA8B86844}"/>
              </a:ext>
            </a:extLst>
          </p:cNvPr>
          <p:cNvSpPr txBox="1"/>
          <p:nvPr/>
        </p:nvSpPr>
        <p:spPr>
          <a:xfrm>
            <a:off x="244381" y="4115861"/>
            <a:ext cx="20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REACCION GLOBAL: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6D168-3BEC-1B32-5925-6F5ACABE01BE}"/>
              </a:ext>
            </a:extLst>
          </p:cNvPr>
          <p:cNvSpPr txBox="1"/>
          <p:nvPr/>
        </p:nvSpPr>
        <p:spPr>
          <a:xfrm>
            <a:off x="2594147" y="56055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7507E8-B6C5-7880-DECE-BEC37AA3FEEC}"/>
              </a:ext>
            </a:extLst>
          </p:cNvPr>
          <p:cNvSpPr txBox="1"/>
          <p:nvPr/>
        </p:nvSpPr>
        <p:spPr>
          <a:xfrm>
            <a:off x="351510" y="6050235"/>
            <a:ext cx="34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REACCION ES ESPONTANEA?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93221C-53F8-38F5-A362-F8554832F599}"/>
                  </a:ext>
                </a:extLst>
              </p:cNvPr>
              <p:cNvSpPr txBox="1"/>
              <p:nvPr/>
            </p:nvSpPr>
            <p:spPr>
              <a:xfrm>
                <a:off x="-367847" y="6406803"/>
                <a:ext cx="6248400" cy="382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𝑐𝑎𝑡𝑜𝑑𝑜</m:t>
                          </m:r>
                        </m:sub>
                        <m:sup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18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𝑎𝑛𝑜𝑑𝑜</m:t>
                          </m:r>
                        </m:sub>
                        <m:sup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−0.83−0.54=−1.37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93221C-53F8-38F5-A362-F8554832F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7847" y="6406803"/>
                <a:ext cx="6248400" cy="382028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8A9ABC0-E5BE-989B-A2E3-FE963EB25C94}"/>
              </a:ext>
            </a:extLst>
          </p:cNvPr>
          <p:cNvSpPr/>
          <p:nvPr/>
        </p:nvSpPr>
        <p:spPr>
          <a:xfrm>
            <a:off x="4466897" y="6406803"/>
            <a:ext cx="893379" cy="382028"/>
          </a:xfrm>
          <a:prstGeom prst="rect">
            <a:avLst/>
          </a:prstGeom>
          <a:solidFill>
            <a:srgbClr val="C00000">
              <a:alpha val="377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422F5B7-D363-7066-4EC9-9AE14A70E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2" t="13479" r="39611" b="16007"/>
          <a:stretch/>
        </p:blipFill>
        <p:spPr bwMode="auto">
          <a:xfrm>
            <a:off x="7262529" y="3820409"/>
            <a:ext cx="3656912" cy="27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7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475</Words>
  <Application>Microsoft Macintosh PowerPoint</Application>
  <PresentationFormat>Widescreen</PresentationFormat>
  <Paragraphs>94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TP ELECTROQUIMICA</vt:lpstr>
      <vt:lpstr>PARTE 1 – PILAS</vt:lpstr>
      <vt:lpstr>PowerPoint Presentation</vt:lpstr>
      <vt:lpstr>Hay que separar las hemi-reacciones!!!</vt:lpstr>
      <vt:lpstr>Multimetro, conexiones en paralelo y en serie</vt:lpstr>
      <vt:lpstr>Agregado de amoniaco</vt:lpstr>
      <vt:lpstr>Agregado de amoniaco</vt:lpstr>
      <vt:lpstr>Electrolisis de KI(ac)</vt:lpstr>
      <vt:lpstr>Electrolisis de KI(ac)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ELECTROQUIMICA</dc:title>
  <dc:creator>Pepe, Alfonso</dc:creator>
  <cp:lastModifiedBy>Pepe, Alfonso</cp:lastModifiedBy>
  <cp:revision>1</cp:revision>
  <dcterms:created xsi:type="dcterms:W3CDTF">2023-06-22T19:55:20Z</dcterms:created>
  <dcterms:modified xsi:type="dcterms:W3CDTF">2023-06-23T16:32:02Z</dcterms:modified>
</cp:coreProperties>
</file>