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9"/>
  </p:notesMasterIdLst>
  <p:sldIdLst>
    <p:sldId id="258" r:id="rId2"/>
    <p:sldId id="318" r:id="rId3"/>
    <p:sldId id="311" r:id="rId4"/>
    <p:sldId id="312" r:id="rId5"/>
    <p:sldId id="313" r:id="rId6"/>
    <p:sldId id="314" r:id="rId7"/>
    <p:sldId id="315" r:id="rId8"/>
    <p:sldId id="317" r:id="rId9"/>
    <p:sldId id="322" r:id="rId10"/>
    <p:sldId id="320" r:id="rId11"/>
    <p:sldId id="321" r:id="rId12"/>
    <p:sldId id="319" r:id="rId13"/>
    <p:sldId id="307" r:id="rId14"/>
    <p:sldId id="297" r:id="rId15"/>
    <p:sldId id="308" r:id="rId16"/>
    <p:sldId id="309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D36E04-4D3C-4F84-9F76-489CB9A33CB1}">
          <p14:sldIdLst>
            <p14:sldId id="258"/>
            <p14:sldId id="318"/>
            <p14:sldId id="311"/>
            <p14:sldId id="312"/>
            <p14:sldId id="313"/>
            <p14:sldId id="314"/>
            <p14:sldId id="315"/>
            <p14:sldId id="317"/>
            <p14:sldId id="322"/>
            <p14:sldId id="320"/>
            <p14:sldId id="321"/>
            <p14:sldId id="319"/>
            <p14:sldId id="307"/>
            <p14:sldId id="29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80947" autoAdjust="0"/>
  </p:normalViewPr>
  <p:slideViewPr>
    <p:cSldViewPr>
      <p:cViewPr varScale="1">
        <p:scale>
          <a:sx n="94" d="100"/>
          <a:sy n="94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0852-C96F-4632-B9E2-59F76EEA897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3FBA-0A92-4575-8E4A-2C81E8F6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422275"/>
            <a:ext cx="4743450" cy="3557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698EB-19EA-4E8B-816F-21ACB9D977F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66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38580"/>
            <a:ext cx="9143994" cy="3707604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529194" y="4680289"/>
            <a:ext cx="6729984" cy="420624"/>
          </a:xfrm>
        </p:spPr>
        <p:txBody>
          <a:bodyPr anchor="b"/>
          <a:lstStyle>
            <a:lvl1pPr marL="0" indent="0"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668" y="5302869"/>
            <a:ext cx="6729984" cy="332399"/>
          </a:xfrm>
        </p:spPr>
        <p:txBody>
          <a:bodyPr/>
          <a:lstStyle>
            <a:lvl1pPr marL="0" indent="0" algn="l">
              <a:spcBef>
                <a:spcPts val="40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528265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1453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564023" y="1316050"/>
            <a:ext cx="8015954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58781" y="3411836"/>
            <a:ext cx="6537533" cy="747897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058" y="331975"/>
            <a:ext cx="1235382" cy="6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Blue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" y="-2"/>
            <a:ext cx="9144001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392964" y="3055050"/>
            <a:ext cx="6358071" cy="747897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 bwMode="gray">
          <a:xfrm>
            <a:off x="8857367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algn="r" defTabSz="914400" rtl="0" eaLnBrk="1" latinLnBrk="0" hangingPunct="1"/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algn="r" defTabSz="914400" rtl="0" eaLnBrk="1" latinLnBrk="0" hangingPunct="1"/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528265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0" y="0"/>
            <a:ext cx="9144000" cy="656272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51140" y="4067724"/>
            <a:ext cx="6069136" cy="415498"/>
          </a:xfrm>
        </p:spPr>
        <p:txBody>
          <a:bodyPr anchor="b"/>
          <a:lstStyle>
            <a:lvl1pPr marL="0" indent="0"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8735" y="4993684"/>
            <a:ext cx="605266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logos-chi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673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02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1"/>
            <a:ext cx="9144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9144000" cy="35218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795347" y="4299685"/>
            <a:ext cx="5553304" cy="415498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528265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white">
          <a:xfrm>
            <a:off x="0" y="1"/>
            <a:ext cx="9144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2787"/>
            <a:ext cx="9143997" cy="257174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990886" y="4685625"/>
            <a:ext cx="4768554" cy="415498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87363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528265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9144000" cy="3832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71600"/>
            <a:ext cx="8458200" cy="1399032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9144000" cy="3832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2474" y="895843"/>
            <a:ext cx="8458200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371600"/>
            <a:ext cx="8458200" cy="1455783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9144000" cy="3832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4048" y="1371600"/>
            <a:ext cx="4029075" cy="1396280"/>
          </a:xfrm>
        </p:spPr>
        <p:txBody>
          <a:bodyPr/>
          <a:lstStyle>
            <a:lvl1pPr marL="228600" indent="-2286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766151" y="1371600"/>
            <a:ext cx="4029075" cy="1396280"/>
          </a:xfrm>
        </p:spPr>
        <p:txBody>
          <a:bodyPr/>
          <a:lstStyle>
            <a:lvl1pPr marL="228600" indent="-2286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9144000" cy="3832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394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766151" y="1371600"/>
            <a:ext cx="4029075" cy="1396280"/>
          </a:xfrm>
        </p:spPr>
        <p:txBody>
          <a:bodyPr/>
          <a:lstStyle>
            <a:lvl1pPr marL="228600" indent="-2286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2474" y="895843"/>
            <a:ext cx="8458200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9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8215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65758" y="275581"/>
            <a:ext cx="758952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" y="1371600"/>
            <a:ext cx="8412480" cy="139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7367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algn="r" defTabSz="914400" rtl="0" eaLnBrk="1" latinLnBrk="0" hangingPunct="1"/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algn="r" defTabSz="914400" rtl="0" eaLnBrk="1" latinLnBrk="0" hangingPunct="1"/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8128805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3" y="6687483"/>
            <a:ext cx="3765665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</a:rPr>
              <a:t>Broadcom Proprietary and Confidential.  © 2012 Broadcom Corporation. 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rgbClr val="008BB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indent="-227013" algn="l" defTabSz="914400" rtl="0" eaLnBrk="1" latinLnBrk="0" hangingPunct="1">
        <a:lnSpc>
          <a:spcPct val="90000"/>
        </a:lnSpc>
        <a:spcBef>
          <a:spcPts val="400"/>
        </a:spcBef>
        <a:buClr>
          <a:srgbClr val="008BB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indent="-228600" algn="l" defTabSz="914400" rtl="0" eaLnBrk="1" latinLnBrk="0" hangingPunct="1">
        <a:lnSpc>
          <a:spcPct val="90000"/>
        </a:lnSpc>
        <a:spcBef>
          <a:spcPts val="400"/>
        </a:spcBef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lnSpc>
          <a:spcPct val="90000"/>
        </a:lnSpc>
        <a:spcBef>
          <a:spcPts val="400"/>
        </a:spcBef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indent="-228600" algn="l" defTabSz="914400" rtl="0" eaLnBrk="1" latinLnBrk="0" hangingPunct="1">
        <a:lnSpc>
          <a:spcPct val="90000"/>
        </a:lnSpc>
        <a:spcBef>
          <a:spcPts val="400"/>
        </a:spcBef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14424" y="4713115"/>
            <a:ext cx="6729984" cy="387798"/>
          </a:xfrm>
        </p:spPr>
        <p:txBody>
          <a:bodyPr/>
          <a:lstStyle/>
          <a:p>
            <a:r>
              <a:rPr lang="en-US" sz="2800" dirty="0" smtClean="0"/>
              <a:t>How to use BSA BLE applications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45668" y="5302869"/>
            <a:ext cx="6729984" cy="332399"/>
          </a:xfrm>
        </p:spPr>
        <p:txBody>
          <a:bodyPr/>
          <a:lstStyle/>
          <a:p>
            <a:r>
              <a:rPr lang="en-US" dirty="0" smtClean="0"/>
              <a:t>APR, 2014</a:t>
            </a:r>
          </a:p>
        </p:txBody>
      </p:sp>
    </p:spTree>
    <p:extLst>
      <p:ext uri="{BB962C8B-B14F-4D97-AF65-F5344CB8AC3E}">
        <p14:creationId xmlns:p14="http://schemas.microsoft.com/office/powerpoint/2010/main" val="2806692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App_ble</a:t>
            </a:r>
            <a:r>
              <a:rPr lang="en-US" dirty="0" smtClean="0"/>
              <a:t> application(BLE client side)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40626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This application has below menus</a:t>
            </a:r>
          </a:p>
          <a:p>
            <a:pPr marL="0" indent="0">
              <a:buNone/>
            </a:pPr>
            <a:r>
              <a:rPr lang="en-US" sz="1200" dirty="0" smtClean="0"/>
              <a:t>**** </a:t>
            </a:r>
            <a:r>
              <a:rPr lang="en-US" sz="1200" dirty="0"/>
              <a:t>Bluetooth Low Energy Client menu ****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7 </a:t>
            </a:r>
            <a:r>
              <a:rPr lang="en-US" sz="1200" dirty="0"/>
              <a:t>=&gt; Register client app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8 </a:t>
            </a:r>
            <a:r>
              <a:rPr lang="en-US" sz="1200" dirty="0"/>
              <a:t>=&gt; Deregister Client app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9 </a:t>
            </a:r>
            <a:r>
              <a:rPr lang="en-US" sz="1200" dirty="0"/>
              <a:t>=&gt; Connect to Server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10 </a:t>
            </a:r>
            <a:r>
              <a:rPr lang="en-US" sz="1200" dirty="0"/>
              <a:t>=&gt; Close Connection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11 </a:t>
            </a:r>
            <a:r>
              <a:rPr lang="en-US" sz="1200" dirty="0"/>
              <a:t>=&gt; Read information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12 </a:t>
            </a:r>
            <a:r>
              <a:rPr lang="en-US" sz="1200" dirty="0"/>
              <a:t>=&gt; Write information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13 </a:t>
            </a:r>
            <a:r>
              <a:rPr lang="en-US" sz="1200" dirty="0"/>
              <a:t>=&gt; Service Discovery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14 </a:t>
            </a:r>
            <a:r>
              <a:rPr lang="en-US" sz="1200" dirty="0"/>
              <a:t>=&gt; Register Notification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15 </a:t>
            </a:r>
            <a:r>
              <a:rPr lang="en-US" sz="1200" dirty="0"/>
              <a:t>=&gt; Deregister Notification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16 </a:t>
            </a:r>
            <a:r>
              <a:rPr lang="en-US" sz="1200" dirty="0"/>
              <a:t>=&gt; Display Clients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7888581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App_ble</a:t>
            </a:r>
            <a:r>
              <a:rPr lang="en-US" dirty="0" smtClean="0"/>
              <a:t> application(BLE client side)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2474524"/>
          </a:xfrm>
        </p:spPr>
        <p:txBody>
          <a:bodyPr/>
          <a:lstStyle/>
          <a:p>
            <a:r>
              <a:rPr lang="en-US" sz="1600" dirty="0" smtClean="0"/>
              <a:t>Simple test step</a:t>
            </a:r>
          </a:p>
          <a:p>
            <a:r>
              <a:rPr lang="en-US" sz="1600" dirty="0" smtClean="0"/>
              <a:t>Step 1. execute bsa_server &amp; app_manager &amp; </a:t>
            </a:r>
            <a:r>
              <a:rPr lang="en-US" sz="1600" dirty="0" err="1" smtClean="0"/>
              <a:t>app_ble</a:t>
            </a:r>
            <a:endParaRPr lang="en-US" sz="1600" dirty="0" smtClean="0"/>
          </a:p>
          <a:p>
            <a:r>
              <a:rPr lang="en-US" sz="1600" dirty="0" smtClean="0"/>
              <a:t>Step 2. go to </a:t>
            </a:r>
            <a:r>
              <a:rPr lang="en-US" sz="1600" dirty="0" err="1" smtClean="0"/>
              <a:t>app_ble</a:t>
            </a:r>
            <a:r>
              <a:rPr lang="en-US" sz="1600" dirty="0" smtClean="0"/>
              <a:t> menu</a:t>
            </a:r>
          </a:p>
          <a:p>
            <a:r>
              <a:rPr lang="en-US" sz="1600" dirty="0" smtClean="0"/>
              <a:t>Step 3. </a:t>
            </a:r>
            <a:r>
              <a:rPr lang="en-US" sz="1600" dirty="0"/>
              <a:t>do discovery </a:t>
            </a:r>
            <a:r>
              <a:rPr lang="en-US" sz="1600" dirty="0" smtClean="0"/>
              <a:t> “2 </a:t>
            </a:r>
            <a:r>
              <a:rPr lang="en-US" sz="1600" dirty="0"/>
              <a:t>=&gt; Start BLE </a:t>
            </a:r>
            <a:r>
              <a:rPr lang="en-US" sz="1600" dirty="0" smtClean="0"/>
              <a:t>Discovery”</a:t>
            </a:r>
          </a:p>
          <a:p>
            <a:r>
              <a:rPr lang="en-US" sz="1600" dirty="0" smtClean="0"/>
              <a:t>Step 4. connect to </a:t>
            </a:r>
            <a:r>
              <a:rPr lang="en-US" sz="1600" dirty="0"/>
              <a:t>server “9 =&gt; Connect to </a:t>
            </a:r>
            <a:r>
              <a:rPr lang="en-US" sz="1600" dirty="0" smtClean="0"/>
              <a:t>Server”</a:t>
            </a:r>
          </a:p>
          <a:p>
            <a:r>
              <a:rPr lang="en-US" sz="1600" dirty="0" smtClean="0"/>
              <a:t>Step 5. check server’s service and </a:t>
            </a:r>
            <a:r>
              <a:rPr lang="en-US" sz="1600" dirty="0"/>
              <a:t>char “16 =&gt; Display </a:t>
            </a:r>
            <a:r>
              <a:rPr lang="en-US" sz="1600" dirty="0" smtClean="0"/>
              <a:t>Clients”</a:t>
            </a:r>
          </a:p>
          <a:p>
            <a:r>
              <a:rPr lang="en-US" sz="1600" dirty="0" smtClean="0"/>
              <a:t>Step 6. read/write </a:t>
            </a:r>
            <a:r>
              <a:rPr lang="en-US" sz="1600" dirty="0" smtClean="0"/>
              <a:t>characteristic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5936531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hogp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7266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BSA HOGP </a:t>
            </a:r>
            <a:r>
              <a:rPr lang="en-US" dirty="0" err="1" smtClean="0"/>
              <a:t>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7716344" cy="1217769"/>
          </a:xfrm>
        </p:spPr>
        <p:txBody>
          <a:bodyPr/>
          <a:lstStyle/>
          <a:p>
            <a:r>
              <a:rPr lang="en-US" sz="1600" dirty="0"/>
              <a:t>Step1. Execute bsa_server, app_manager, </a:t>
            </a:r>
            <a:r>
              <a:rPr lang="en-US" sz="1600" dirty="0" err="1"/>
              <a:t>app_hh</a:t>
            </a:r>
            <a:r>
              <a:rPr lang="en-US" sz="1600" dirty="0"/>
              <a:t>, </a:t>
            </a:r>
            <a:r>
              <a:rPr lang="en-US" sz="1600" dirty="0" err="1"/>
              <a:t>app_ble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app_ble</a:t>
            </a:r>
            <a:r>
              <a:rPr lang="en-US" sz="1400" dirty="0" smtClean="0"/>
              <a:t>” was needed for BLE Cache save &amp; load. </a:t>
            </a:r>
            <a:endParaRPr lang="en-US" sz="1400" dirty="0"/>
          </a:p>
          <a:p>
            <a:r>
              <a:rPr lang="en-US" sz="1600" dirty="0"/>
              <a:t>Step2. Go to </a:t>
            </a:r>
            <a:r>
              <a:rPr lang="en-US" sz="1600" dirty="0" err="1"/>
              <a:t>app_hh</a:t>
            </a:r>
            <a:r>
              <a:rPr lang="en-US" sz="1600" dirty="0"/>
              <a:t> menu, do “4 =&gt; BLE Discovery”</a:t>
            </a:r>
          </a:p>
          <a:p>
            <a:r>
              <a:rPr lang="en-US" sz="1600" dirty="0"/>
              <a:t>Step3. Go to </a:t>
            </a:r>
            <a:r>
              <a:rPr lang="en-US" sz="1600" dirty="0" err="1"/>
              <a:t>app_hh</a:t>
            </a:r>
            <a:r>
              <a:rPr lang="en-US" sz="1600" dirty="0"/>
              <a:t> menu, do “6 =&gt; HID Connect (Report mode</a:t>
            </a:r>
            <a:r>
              <a:rPr lang="en-US" sz="1600" dirty="0" smtClean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47358835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58" y="275581"/>
            <a:ext cx="7589520" cy="313932"/>
          </a:xfrm>
        </p:spPr>
        <p:txBody>
          <a:bodyPr/>
          <a:lstStyle/>
          <a:p>
            <a:r>
              <a:rPr lang="en-US" dirty="0" smtClean="0"/>
              <a:t>How to use HOGP with find me application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4048" y="1371600"/>
            <a:ext cx="7716344" cy="4433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8BB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008BB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Step1. Execute bsa_server, app_manager, </a:t>
            </a:r>
            <a:r>
              <a:rPr lang="en-US" sz="1600" dirty="0" err="1" smtClean="0"/>
              <a:t>app_hh</a:t>
            </a:r>
            <a:r>
              <a:rPr lang="en-US" sz="1600" dirty="0" smtClean="0"/>
              <a:t>, </a:t>
            </a:r>
            <a:r>
              <a:rPr lang="en-US" sz="1600" dirty="0" err="1" smtClean="0"/>
              <a:t>app_ble_pm</a:t>
            </a:r>
            <a:r>
              <a:rPr lang="en-US" sz="1600" dirty="0" smtClean="0"/>
              <a:t>.</a:t>
            </a:r>
          </a:p>
          <a:p>
            <a:pPr lvl="1"/>
            <a:r>
              <a:rPr lang="en-US" sz="1400" dirty="0" smtClean="0"/>
              <a:t>“</a:t>
            </a:r>
            <a:r>
              <a:rPr lang="en-US" sz="1400" dirty="0" err="1" smtClean="0"/>
              <a:t>app_ble_pm</a:t>
            </a:r>
            <a:r>
              <a:rPr lang="en-US" sz="1400" dirty="0" smtClean="0"/>
              <a:t>” handles BLE cache load &amp; save</a:t>
            </a:r>
          </a:p>
          <a:p>
            <a:r>
              <a:rPr lang="en-US" sz="1600" dirty="0" smtClean="0"/>
              <a:t>Step2. Go to </a:t>
            </a:r>
            <a:r>
              <a:rPr lang="en-US" sz="1600" dirty="0" err="1" smtClean="0"/>
              <a:t>app_ble_pm</a:t>
            </a:r>
            <a:r>
              <a:rPr lang="en-US" sz="1600" dirty="0" smtClean="0"/>
              <a:t> menu, do “1 =&gt; Register Proximity Monitor”</a:t>
            </a:r>
          </a:p>
          <a:p>
            <a:r>
              <a:rPr lang="en-US" sz="1600" dirty="0" smtClean="0"/>
              <a:t>Step3. Go to </a:t>
            </a:r>
            <a:r>
              <a:rPr lang="en-US" sz="1600" dirty="0" err="1" smtClean="0"/>
              <a:t>app_hh</a:t>
            </a:r>
            <a:r>
              <a:rPr lang="en-US" sz="1600" dirty="0" smtClean="0"/>
              <a:t> menu, do “4 =&gt; BLE Discovery”</a:t>
            </a:r>
          </a:p>
          <a:p>
            <a:r>
              <a:rPr lang="en-US" sz="1600" dirty="0" smtClean="0"/>
              <a:t>Step4. Go to </a:t>
            </a:r>
            <a:r>
              <a:rPr lang="en-US" sz="1600" dirty="0" err="1" smtClean="0"/>
              <a:t>app_hh</a:t>
            </a:r>
            <a:r>
              <a:rPr lang="en-US" sz="1600" dirty="0" smtClean="0"/>
              <a:t> menu, do “6 =&gt; HID Connect (Report mode)”</a:t>
            </a:r>
          </a:p>
          <a:p>
            <a:r>
              <a:rPr lang="en-US" sz="1600" dirty="0" smtClean="0"/>
              <a:t>Step5. Go to </a:t>
            </a:r>
            <a:r>
              <a:rPr lang="en-US" sz="1600" dirty="0" err="1" smtClean="0"/>
              <a:t>app_ble_pm</a:t>
            </a:r>
            <a:r>
              <a:rPr lang="en-US" sz="1600" dirty="0" smtClean="0"/>
              <a:t> menu, do “4 =&gt; Connect Proximity Reporter”</a:t>
            </a:r>
          </a:p>
          <a:p>
            <a:pPr lvl="1"/>
            <a:r>
              <a:rPr lang="en-US" sz="1400" dirty="0" smtClean="0"/>
              <a:t>Select “0” for Device from XML database</a:t>
            </a:r>
          </a:p>
          <a:p>
            <a:pPr lvl="1"/>
            <a:r>
              <a:rPr lang="en-US" sz="1400" dirty="0" smtClean="0"/>
              <a:t>Select </a:t>
            </a:r>
            <a:r>
              <a:rPr lang="en-US" sz="1400" dirty="0" err="1" smtClean="0"/>
              <a:t>dev</a:t>
            </a:r>
            <a:r>
              <a:rPr lang="en-US" sz="1400" dirty="0" smtClean="0"/>
              <a:t> number to connect</a:t>
            </a:r>
          </a:p>
          <a:p>
            <a:pPr lvl="1"/>
            <a:r>
              <a:rPr lang="en-US" sz="1400" dirty="0" smtClean="0"/>
              <a:t>Select client number, “0”</a:t>
            </a:r>
          </a:p>
          <a:p>
            <a:pPr lvl="1"/>
            <a:r>
              <a:rPr lang="en-US" sz="1400" dirty="0" smtClean="0"/>
              <a:t>Select Direct connection “1”.</a:t>
            </a:r>
          </a:p>
          <a:p>
            <a:pPr lvl="1"/>
            <a:r>
              <a:rPr lang="en-US" sz="1400" dirty="0" smtClean="0"/>
              <a:t>This step create a path to write / read BLE characteristic from </a:t>
            </a:r>
            <a:r>
              <a:rPr lang="en-US" sz="1400" dirty="0" err="1" smtClean="0"/>
              <a:t>app_ble_pm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Step6. Go to </a:t>
            </a:r>
            <a:r>
              <a:rPr lang="en-US" sz="1600" dirty="0" err="1" smtClean="0"/>
              <a:t>app_ble_pm</a:t>
            </a:r>
            <a:r>
              <a:rPr lang="en-US" sz="1600" dirty="0" smtClean="0"/>
              <a:t> menu, do “9 =&gt; Configure Immediate Alert Level”</a:t>
            </a:r>
          </a:p>
          <a:p>
            <a:pPr lvl="1"/>
            <a:r>
              <a:rPr lang="en-US" sz="1400" dirty="0" smtClean="0"/>
              <a:t>We can configure alert level as find me profile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5898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BSA </a:t>
            </a:r>
            <a:r>
              <a:rPr lang="en-US" dirty="0" err="1" smtClean="0"/>
              <a:t>gatt</a:t>
            </a:r>
            <a:r>
              <a:rPr lang="en-US" dirty="0" smtClean="0"/>
              <a:t> &amp; HOGP &amp; ble profile location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98466" cy="460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4744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cache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2474" y="895843"/>
            <a:ext cx="8458200" cy="4708981"/>
          </a:xfrm>
        </p:spPr>
        <p:txBody>
          <a:bodyPr/>
          <a:lstStyle/>
          <a:p>
            <a:r>
              <a:rPr lang="en-US" sz="1600" dirty="0" smtClean="0"/>
              <a:t>During creating BLE connection,</a:t>
            </a:r>
          </a:p>
          <a:p>
            <a:endParaRPr lang="en-US" sz="1600" dirty="0"/>
          </a:p>
          <a:p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smtClean="0"/>
              <a:t>By </a:t>
            </a:r>
            <a:r>
              <a:rPr lang="en-US" sz="1600" dirty="0"/>
              <a:t>default, BT stack(bsa_server) </a:t>
            </a:r>
            <a:r>
              <a:rPr lang="en-US" sz="1600" dirty="0" smtClean="0"/>
              <a:t>creates/sends </a:t>
            </a:r>
            <a:r>
              <a:rPr lang="en-US" sz="1600" dirty="0"/>
              <a:t>BSA_BLE_CO_CACHE_LOAD_EVT </a:t>
            </a:r>
            <a:r>
              <a:rPr lang="en-US" sz="1600" dirty="0" smtClean="0"/>
              <a:t>to application(</a:t>
            </a:r>
            <a:r>
              <a:rPr lang="en-US" sz="1600" dirty="0" err="1" smtClean="0"/>
              <a:t>app_ble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2. Then, application(</a:t>
            </a:r>
            <a:r>
              <a:rPr lang="en-US" sz="1600" dirty="0" err="1"/>
              <a:t>app_ble</a:t>
            </a:r>
            <a:r>
              <a:rPr lang="en-US" sz="1600" dirty="0"/>
              <a:t>) checks cache </a:t>
            </a:r>
            <a:r>
              <a:rPr lang="en-US" sz="1600" dirty="0" smtClean="0"/>
              <a:t>file(bt_ble_client_devices.xml),</a:t>
            </a:r>
            <a:endParaRPr lang="en-US" sz="1600" dirty="0"/>
          </a:p>
          <a:p>
            <a:r>
              <a:rPr lang="en-US" sz="1600" dirty="0"/>
              <a:t>3. if </a:t>
            </a:r>
            <a:r>
              <a:rPr lang="en-US" sz="1600" dirty="0" smtClean="0"/>
              <a:t>we </a:t>
            </a:r>
            <a:r>
              <a:rPr lang="en-US" sz="1600" dirty="0"/>
              <a:t>already have information on cache, then </a:t>
            </a:r>
            <a:r>
              <a:rPr lang="en-US" sz="1600" dirty="0" err="1" smtClean="0"/>
              <a:t>app_bles</a:t>
            </a:r>
            <a:r>
              <a:rPr lang="en-US" sz="1600" dirty="0" smtClean="0"/>
              <a:t> </a:t>
            </a:r>
            <a:r>
              <a:rPr lang="en-US" sz="1600" dirty="0"/>
              <a:t>load cache information to BT stack(bsa_server).</a:t>
            </a:r>
          </a:p>
          <a:p>
            <a:r>
              <a:rPr lang="en-US" sz="1600" dirty="0"/>
              <a:t>4. After this, BT stack does not create BSA_BLE_CL_CACHE_SAVE_EVT to application(</a:t>
            </a:r>
            <a:r>
              <a:rPr lang="en-US" sz="1600" dirty="0" err="1"/>
              <a:t>app_ble</a:t>
            </a:r>
            <a:r>
              <a:rPr lang="en-US" sz="1600" dirty="0" smtClean="0"/>
              <a:t>).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However, in step 2, if application does not have any information of BLE device, then </a:t>
            </a:r>
            <a:r>
              <a:rPr lang="en-US" sz="1600" dirty="0" err="1"/>
              <a:t>app_ble</a:t>
            </a:r>
            <a:r>
              <a:rPr lang="en-US" sz="1600" dirty="0"/>
              <a:t> just return with no information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Then, BT stack </a:t>
            </a:r>
            <a:r>
              <a:rPr lang="en-US" sz="1600" dirty="0" smtClean="0"/>
              <a:t>asks </a:t>
            </a:r>
            <a:r>
              <a:rPr lang="en-US" sz="1600" dirty="0"/>
              <a:t>peer BLE </a:t>
            </a:r>
            <a:r>
              <a:rPr lang="en-US" sz="1600" dirty="0" smtClean="0"/>
              <a:t>device’s information.</a:t>
            </a:r>
            <a:endParaRPr lang="en-US" sz="1600" dirty="0"/>
          </a:p>
          <a:p>
            <a:r>
              <a:rPr lang="en-US" sz="1600" dirty="0"/>
              <a:t>Then, BT stack </a:t>
            </a:r>
            <a:r>
              <a:rPr lang="en-US" sz="1600" dirty="0" smtClean="0"/>
              <a:t>creates/sends </a:t>
            </a:r>
            <a:r>
              <a:rPr lang="en-US" sz="1600" dirty="0"/>
              <a:t>BSA_BLE_CL_CACHE_SAVE_EVT to application(</a:t>
            </a:r>
            <a:r>
              <a:rPr lang="en-US" sz="1600" dirty="0" err="1"/>
              <a:t>app_ble</a:t>
            </a:r>
            <a:r>
              <a:rPr lang="en-US" sz="1600" dirty="0"/>
              <a:t>) with BLE device’s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1652455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HOGP and other ble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5536" y="1340768"/>
            <a:ext cx="8458200" cy="3804118"/>
          </a:xfrm>
        </p:spPr>
        <p:txBody>
          <a:bodyPr/>
          <a:lstStyle/>
          <a:p>
            <a:r>
              <a:rPr lang="en-US" sz="1600" dirty="0"/>
              <a:t>BLE profiles on </a:t>
            </a:r>
            <a:r>
              <a:rPr lang="en-US" sz="1600" dirty="0" err="1"/>
              <a:t>bsa</a:t>
            </a:r>
            <a:r>
              <a:rPr lang="en-US" sz="1600" dirty="0"/>
              <a:t> application layer(</a:t>
            </a:r>
            <a:r>
              <a:rPr lang="en-US" sz="1600" dirty="0" err="1"/>
              <a:t>app_ble_pm</a:t>
            </a:r>
            <a:r>
              <a:rPr lang="en-US" sz="1600" dirty="0"/>
              <a:t>, </a:t>
            </a:r>
            <a:r>
              <a:rPr lang="en-US" sz="1600" dirty="0" err="1"/>
              <a:t>app_ble_blp</a:t>
            </a:r>
            <a:r>
              <a:rPr lang="en-US" sz="1600" dirty="0"/>
              <a:t>, </a:t>
            </a:r>
            <a:r>
              <a:rPr lang="en-US" sz="1600" dirty="0" err="1"/>
              <a:t>app_ble_cscc</a:t>
            </a:r>
            <a:r>
              <a:rPr lang="en-US" sz="1600" dirty="0"/>
              <a:t>, </a:t>
            </a:r>
            <a:r>
              <a:rPr lang="en-US" sz="1600" dirty="0" err="1"/>
              <a:t>app_ble_htp</a:t>
            </a:r>
            <a:r>
              <a:rPr lang="en-US" sz="1600" dirty="0"/>
              <a:t>, </a:t>
            </a:r>
            <a:r>
              <a:rPr lang="en-US" sz="1600" dirty="0" err="1"/>
              <a:t>app_ble_rscc</a:t>
            </a:r>
            <a:r>
              <a:rPr lang="en-US" sz="1600" dirty="0"/>
              <a:t>) use BSA GATT </a:t>
            </a:r>
            <a:r>
              <a:rPr lang="en-US" sz="1600" dirty="0" smtClean="0"/>
              <a:t>API. </a:t>
            </a:r>
            <a:endParaRPr lang="en-US" sz="1600" dirty="0"/>
          </a:p>
          <a:p>
            <a:r>
              <a:rPr lang="en-US" sz="1600" dirty="0"/>
              <a:t>Normally, server interface </a:t>
            </a:r>
            <a:r>
              <a:rPr lang="en-US" sz="1600" dirty="0" smtClean="0"/>
              <a:t>is </a:t>
            </a:r>
            <a:r>
              <a:rPr lang="en-US" sz="1600" dirty="0"/>
              <a:t>created by these applications, so application can know server interface </a:t>
            </a:r>
            <a:r>
              <a:rPr lang="en-US" sz="1600" dirty="0" smtClean="0"/>
              <a:t>which they create.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However</a:t>
            </a:r>
            <a:r>
              <a:rPr lang="en-US" sz="1600" dirty="0"/>
              <a:t>, HOGP(BLE HID Device) was implemented on BTA layer(in the bsa_server). This was developed by BT stack </a:t>
            </a:r>
            <a:r>
              <a:rPr lang="en-US" sz="1600" dirty="0" smtClean="0"/>
              <a:t>team, but BLE cache handling was needed in this case also. </a:t>
            </a:r>
            <a:endParaRPr lang="en-US" sz="1600" dirty="0"/>
          </a:p>
          <a:p>
            <a:r>
              <a:rPr lang="en-US" sz="1600" dirty="0"/>
              <a:t>So, server interface was created by HOGP in BTA layer, </a:t>
            </a:r>
            <a:r>
              <a:rPr lang="en-US" sz="1600" dirty="0" smtClean="0"/>
              <a:t>application(</a:t>
            </a:r>
            <a:r>
              <a:rPr lang="en-US" sz="1600" dirty="0" err="1" smtClean="0"/>
              <a:t>app_ble</a:t>
            </a:r>
            <a:r>
              <a:rPr lang="en-US" sz="1600" dirty="0" smtClean="0"/>
              <a:t>) </a:t>
            </a:r>
            <a:r>
              <a:rPr lang="en-US" sz="1600" dirty="0"/>
              <a:t>cannot know this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In this situation, we need to handle cache data in </a:t>
            </a:r>
            <a:r>
              <a:rPr lang="en-US" sz="1600" dirty="0" err="1" smtClean="0"/>
              <a:t>app_ble</a:t>
            </a:r>
            <a:r>
              <a:rPr lang="en-US" sz="1600" dirty="0" smtClean="0"/>
              <a:t>(or </a:t>
            </a:r>
            <a:r>
              <a:rPr lang="en-US" sz="1600" dirty="0"/>
              <a:t>any of ble profiles </a:t>
            </a:r>
            <a:r>
              <a:rPr lang="en-US" sz="1600" dirty="0" smtClean="0"/>
              <a:t>on </a:t>
            </a:r>
            <a:r>
              <a:rPr lang="en-US" sz="1600" dirty="0"/>
              <a:t>top of </a:t>
            </a:r>
            <a:r>
              <a:rPr lang="en-US" sz="1600" dirty="0" smtClean="0"/>
              <a:t>BSA).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2279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651140" y="3498337"/>
            <a:ext cx="6069136" cy="984885"/>
          </a:xfrm>
        </p:spPr>
        <p:txBody>
          <a:bodyPr/>
          <a:lstStyle/>
          <a:p>
            <a:r>
              <a:rPr lang="en-US" dirty="0" err="1" smtClean="0"/>
              <a:t>App_ble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- BSA GATT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25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App_ble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7716344" cy="972574"/>
          </a:xfrm>
        </p:spPr>
        <p:txBody>
          <a:bodyPr/>
          <a:lstStyle/>
          <a:p>
            <a:r>
              <a:rPr lang="en-US" sz="1600" dirty="0" smtClean="0"/>
              <a:t>This application explains</a:t>
            </a:r>
          </a:p>
          <a:p>
            <a:pPr marL="0" indent="0">
              <a:buNone/>
            </a:pPr>
            <a:r>
              <a:rPr lang="en-US" sz="1600" dirty="0" smtClean="0"/>
              <a:t> - How to use BSA BLE Client API/EVENTs</a:t>
            </a:r>
          </a:p>
          <a:p>
            <a:pPr marL="0" indent="0">
              <a:buNone/>
            </a:pPr>
            <a:r>
              <a:rPr lang="en-US" sz="1600" dirty="0" smtClean="0"/>
              <a:t> - How to use BSA BLE Server API/EVENTs</a:t>
            </a:r>
          </a:p>
        </p:txBody>
      </p:sp>
    </p:spTree>
    <p:extLst>
      <p:ext uri="{BB962C8B-B14F-4D97-AF65-F5344CB8AC3E}">
        <p14:creationId xmlns:p14="http://schemas.microsoft.com/office/powerpoint/2010/main" val="24116735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App_ble</a:t>
            </a:r>
            <a:r>
              <a:rPr lang="en-US" dirty="0" smtClean="0"/>
              <a:t> application(BLE server side)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57972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This application has below menus</a:t>
            </a:r>
          </a:p>
          <a:p>
            <a:r>
              <a:rPr lang="nb-NO" sz="1600" dirty="0" smtClean="0"/>
              <a:t>Register </a:t>
            </a:r>
            <a:r>
              <a:rPr lang="nb-NO" sz="1600" dirty="0"/>
              <a:t>server </a:t>
            </a:r>
            <a:r>
              <a:rPr lang="nb-NO" sz="1600" dirty="0" smtClean="0"/>
              <a:t>app, Deregister </a:t>
            </a:r>
            <a:r>
              <a:rPr lang="nb-NO" sz="1600" dirty="0"/>
              <a:t>server </a:t>
            </a:r>
            <a:r>
              <a:rPr lang="nb-NO" sz="1600" dirty="0" smtClean="0"/>
              <a:t>app</a:t>
            </a:r>
          </a:p>
          <a:p>
            <a:pPr>
              <a:buFontTx/>
              <a:buChar char="-"/>
            </a:pPr>
            <a:r>
              <a:rPr lang="nb-NO" sz="1600" dirty="0" smtClean="0"/>
              <a:t>register/deregister </a:t>
            </a:r>
            <a:r>
              <a:rPr lang="nb-NO" sz="1600" dirty="0"/>
              <a:t>an UUID value for a server </a:t>
            </a:r>
            <a:r>
              <a:rPr lang="nb-NO" sz="1600" dirty="0" smtClean="0"/>
              <a:t>application</a:t>
            </a:r>
          </a:p>
          <a:p>
            <a:pPr>
              <a:buFontTx/>
              <a:buChar char="-"/>
            </a:pPr>
            <a:endParaRPr lang="nb-NO" sz="1600" dirty="0" smtClean="0"/>
          </a:p>
          <a:p>
            <a:r>
              <a:rPr lang="nb-NO" sz="1600" dirty="0" smtClean="0"/>
              <a:t>Create service  </a:t>
            </a:r>
          </a:p>
          <a:p>
            <a:pPr>
              <a:buFontTx/>
              <a:buChar char="-"/>
            </a:pPr>
            <a:r>
              <a:rPr lang="nb-NO" sz="1600" dirty="0" smtClean="0"/>
              <a:t>create a service which will be included in a server application</a:t>
            </a:r>
          </a:p>
          <a:p>
            <a:pPr>
              <a:buFontTx/>
              <a:buChar char="-"/>
            </a:pPr>
            <a:endParaRPr lang="nb-NO" sz="1600" dirty="0" smtClean="0"/>
          </a:p>
          <a:p>
            <a:r>
              <a:rPr lang="nb-NO" sz="1600" dirty="0" smtClean="0"/>
              <a:t>Add character  </a:t>
            </a:r>
          </a:p>
          <a:p>
            <a:pPr>
              <a:buFontTx/>
              <a:buChar char="-"/>
            </a:pPr>
            <a:r>
              <a:rPr lang="nb-NO" sz="1600" dirty="0" smtClean="0"/>
              <a:t>add a character to a service</a:t>
            </a:r>
          </a:p>
          <a:p>
            <a:pPr>
              <a:buFontTx/>
              <a:buChar char="-"/>
            </a:pPr>
            <a:endParaRPr lang="nb-NO" sz="1600" dirty="0" smtClean="0"/>
          </a:p>
          <a:p>
            <a:r>
              <a:rPr lang="nb-NO" sz="1600" dirty="0" smtClean="0"/>
              <a:t>Start service </a:t>
            </a:r>
            <a:endParaRPr lang="nb-NO" sz="1600" dirty="0"/>
          </a:p>
          <a:p>
            <a:pPr marL="0" indent="0">
              <a:buNone/>
            </a:pPr>
            <a:r>
              <a:rPr lang="nb-NO" sz="1600" dirty="0" smtClean="0"/>
              <a:t>Configure </a:t>
            </a:r>
            <a:r>
              <a:rPr lang="nb-NO" sz="1600" dirty="0"/>
              <a:t>BLE Advertisement </a:t>
            </a:r>
            <a:r>
              <a:rPr lang="nb-NO" sz="1600" dirty="0" smtClean="0"/>
              <a:t>data</a:t>
            </a:r>
          </a:p>
          <a:p>
            <a:pPr marL="0" indent="0">
              <a:buNone/>
            </a:pPr>
            <a:endParaRPr lang="nb-NO" sz="1600" dirty="0"/>
          </a:p>
          <a:p>
            <a:r>
              <a:rPr lang="nb-NO" sz="1600" dirty="0" smtClean="0"/>
              <a:t>Display Servers    </a:t>
            </a:r>
          </a:p>
          <a:p>
            <a:pPr marL="0" indent="0">
              <a:buNone/>
            </a:pPr>
            <a:r>
              <a:rPr lang="nb-NO" sz="1600" dirty="0" smtClean="0"/>
              <a:t>- show server’s service and characteristics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28857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118615"/>
            <a:ext cx="7589520" cy="627864"/>
          </a:xfrm>
        </p:spPr>
        <p:txBody>
          <a:bodyPr/>
          <a:lstStyle/>
          <a:p>
            <a:r>
              <a:rPr lang="en-US" dirty="0" err="1"/>
              <a:t>App_ble</a:t>
            </a:r>
            <a:r>
              <a:rPr lang="en-US" dirty="0"/>
              <a:t> </a:t>
            </a:r>
            <a:r>
              <a:rPr lang="en-US" dirty="0" smtClean="0"/>
              <a:t>application(how to test BSA BLE SERVER API)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44935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Step 1. Execute bsa_server &amp; app_manager &amp; </a:t>
            </a:r>
            <a:r>
              <a:rPr lang="en-US" sz="1600" dirty="0" err="1" smtClean="0"/>
              <a:t>app_ble</a:t>
            </a:r>
            <a:endParaRPr lang="en-US" sz="1600" dirty="0" smtClean="0"/>
          </a:p>
          <a:p>
            <a:pPr marL="0" indent="0">
              <a:buNone/>
            </a:pPr>
            <a:r>
              <a:rPr lang="nb-NO" sz="1600" dirty="0" smtClean="0"/>
              <a:t>Step 2. Go to app_ble menu</a:t>
            </a:r>
          </a:p>
          <a:p>
            <a:pPr marL="0" indent="0">
              <a:buNone/>
            </a:pPr>
            <a:r>
              <a:rPr lang="nb-NO" sz="1600" dirty="0" smtClean="0"/>
              <a:t>Step 3. Register </a:t>
            </a:r>
            <a:r>
              <a:rPr lang="nb-NO" sz="1600" dirty="0"/>
              <a:t>server </a:t>
            </a:r>
            <a:r>
              <a:rPr lang="nb-NO" sz="1600" dirty="0" smtClean="0"/>
              <a:t>app</a:t>
            </a:r>
          </a:p>
          <a:p>
            <a:pPr marL="0" indent="0">
              <a:buNone/>
            </a:pPr>
            <a:r>
              <a:rPr lang="nb-NO" sz="1200" dirty="0" smtClean="0"/>
              <a:t>**** </a:t>
            </a:r>
            <a:r>
              <a:rPr lang="nb-NO" sz="1200" dirty="0"/>
              <a:t>Bluetooth Low Energy Server menu ****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>
                <a:solidFill>
                  <a:schemeClr val="tx2"/>
                </a:solidFill>
              </a:rPr>
              <a:t>27 </a:t>
            </a:r>
            <a:r>
              <a:rPr lang="nb-NO" sz="1200" dirty="0">
                <a:solidFill>
                  <a:schemeClr val="tx2"/>
                </a:solidFill>
              </a:rPr>
              <a:t>=&gt; Register server app	</a:t>
            </a:r>
            <a:endParaRPr lang="nb-NO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b-NO" sz="1200" dirty="0" smtClean="0"/>
              <a:t>28 </a:t>
            </a:r>
            <a:r>
              <a:rPr lang="nb-NO" sz="1200" dirty="0"/>
              <a:t>=&gt; Deregister server app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29 </a:t>
            </a:r>
            <a:r>
              <a:rPr lang="nb-NO" sz="1200" dirty="0"/>
              <a:t>=&gt; Create service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30 </a:t>
            </a:r>
            <a:r>
              <a:rPr lang="nb-NO" sz="1200" dirty="0"/>
              <a:t>=&gt; Add character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31 </a:t>
            </a:r>
            <a:r>
              <a:rPr lang="nb-NO" sz="1200" dirty="0"/>
              <a:t>=&gt; Start service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32 </a:t>
            </a:r>
            <a:r>
              <a:rPr lang="nb-NO" sz="1200" dirty="0"/>
              <a:t>=&gt; Configure BLE Advertisement data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33 </a:t>
            </a:r>
            <a:r>
              <a:rPr lang="nb-NO" sz="1200" dirty="0"/>
              <a:t>=&gt; Display Servers	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99 </a:t>
            </a:r>
            <a:r>
              <a:rPr lang="nb-NO" sz="1200" dirty="0"/>
              <a:t>=&gt; </a:t>
            </a:r>
            <a:r>
              <a:rPr lang="nb-NO" sz="1200" dirty="0" smtClean="0"/>
              <a:t>QUIT</a:t>
            </a:r>
          </a:p>
          <a:p>
            <a:pPr marL="0" indent="0">
              <a:buNone/>
            </a:pPr>
            <a:r>
              <a:rPr lang="nb-NO" sz="1200" dirty="0" smtClean="0"/>
              <a:t>Select </a:t>
            </a:r>
            <a:r>
              <a:rPr lang="nb-NO" sz="1200" dirty="0"/>
              <a:t>action =&gt; </a:t>
            </a:r>
            <a:r>
              <a:rPr lang="nb-NO" sz="1200" dirty="0" smtClean="0"/>
              <a:t>27</a:t>
            </a:r>
          </a:p>
          <a:p>
            <a:pPr marL="0" indent="0">
              <a:buNone/>
            </a:pPr>
            <a:r>
              <a:rPr lang="nb-NO" sz="1200" dirty="0" smtClean="0"/>
              <a:t>Bluetooth </a:t>
            </a:r>
            <a:r>
              <a:rPr lang="nb-NO" sz="1200" dirty="0"/>
              <a:t>BLE register menu:Register app UUID(eg. x9999) =&gt; </a:t>
            </a:r>
            <a:r>
              <a:rPr lang="nb-NO" sz="1200" dirty="0" smtClean="0"/>
              <a:t>x9000</a:t>
            </a:r>
          </a:p>
        </p:txBody>
      </p:sp>
    </p:spTree>
    <p:extLst>
      <p:ext uri="{BB962C8B-B14F-4D97-AF65-F5344CB8AC3E}">
        <p14:creationId xmlns:p14="http://schemas.microsoft.com/office/powerpoint/2010/main" val="150279060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118615"/>
            <a:ext cx="7589520" cy="627864"/>
          </a:xfrm>
        </p:spPr>
        <p:txBody>
          <a:bodyPr/>
          <a:lstStyle/>
          <a:p>
            <a:r>
              <a:rPr lang="en-US" dirty="0" err="1"/>
              <a:t>App_ble</a:t>
            </a:r>
            <a:r>
              <a:rPr lang="en-US" dirty="0"/>
              <a:t> </a:t>
            </a:r>
            <a:r>
              <a:rPr lang="en-US" dirty="0" smtClean="0"/>
              <a:t>application(how to test BSA BLE SERVER API)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4382738"/>
          </a:xfrm>
        </p:spPr>
        <p:txBody>
          <a:bodyPr/>
          <a:lstStyle/>
          <a:p>
            <a:pPr marL="0" indent="0">
              <a:buNone/>
            </a:pPr>
            <a:r>
              <a:rPr lang="nb-NO" sz="1600" dirty="0" smtClean="0"/>
              <a:t>Step </a:t>
            </a:r>
            <a:r>
              <a:rPr lang="nb-NO" sz="1600" dirty="0"/>
              <a:t>4. Create </a:t>
            </a:r>
            <a:r>
              <a:rPr lang="nb-NO" sz="1600" dirty="0" smtClean="0"/>
              <a:t>service</a:t>
            </a:r>
          </a:p>
          <a:p>
            <a:pPr marL="0" indent="0">
              <a:buNone/>
            </a:pPr>
            <a:r>
              <a:rPr lang="nb-NO" sz="1200" dirty="0"/>
              <a:t>**** Bluetooth Low Energy Server menu ****	</a:t>
            </a:r>
          </a:p>
          <a:p>
            <a:pPr marL="0" indent="0">
              <a:buNone/>
            </a:pPr>
            <a:r>
              <a:rPr lang="nb-NO" sz="1200" dirty="0" smtClean="0">
                <a:solidFill>
                  <a:schemeClr val="tx2"/>
                </a:solidFill>
              </a:rPr>
              <a:t>29 </a:t>
            </a:r>
            <a:r>
              <a:rPr lang="nb-NO" sz="1200" dirty="0">
                <a:solidFill>
                  <a:schemeClr val="tx2"/>
                </a:solidFill>
              </a:rPr>
              <a:t>=&gt; Create service	</a:t>
            </a:r>
          </a:p>
          <a:p>
            <a:pPr marL="0" indent="0">
              <a:buNone/>
            </a:pPr>
            <a:r>
              <a:rPr lang="en-US" sz="1200" dirty="0"/>
              <a:t>Select action =&gt; </a:t>
            </a:r>
            <a:r>
              <a:rPr lang="en-US" sz="1200" dirty="0" smtClean="0"/>
              <a:t>29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Server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r>
              <a:rPr lang="en-US" sz="1200" dirty="0" smtClean="0"/>
              <a:t>*************** </a:t>
            </a:r>
            <a:r>
              <a:rPr lang="en-US" sz="1200" dirty="0"/>
              <a:t>BLE SERVER LIST </a:t>
            </a:r>
            <a:r>
              <a:rPr lang="en-US" sz="1200" dirty="0" smtClean="0"/>
              <a:t>*****************</a:t>
            </a:r>
          </a:p>
          <a:p>
            <a:pPr marL="0" indent="0">
              <a:buNone/>
            </a:pPr>
            <a:r>
              <a:rPr lang="en-US" sz="1200" dirty="0" smtClean="0"/>
              <a:t>0:BLE </a:t>
            </a:r>
            <a:r>
              <a:rPr lang="en-US" sz="1200" dirty="0"/>
              <a:t>Server </a:t>
            </a:r>
            <a:r>
              <a:rPr lang="en-US" sz="1200" dirty="0" smtClean="0"/>
              <a:t>server_if:5</a:t>
            </a:r>
          </a:p>
          <a:p>
            <a:pPr marL="0" indent="0">
              <a:buNone/>
            </a:pPr>
            <a:r>
              <a:rPr lang="en-US" sz="1200" dirty="0" smtClean="0"/>
              <a:t>*************** </a:t>
            </a:r>
            <a:r>
              <a:rPr lang="en-US" sz="1200" dirty="0"/>
              <a:t>BLE SERVER LIST END </a:t>
            </a:r>
            <a:r>
              <a:rPr lang="en-US" sz="1200" dirty="0" smtClean="0"/>
              <a:t>*************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=&gt; </a:t>
            </a:r>
            <a:r>
              <a:rPr lang="en-US" sz="1200" dirty="0" smtClean="0"/>
              <a:t>0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Service UUID to create(</a:t>
            </a:r>
            <a:r>
              <a:rPr lang="en-US" sz="1200" dirty="0" err="1"/>
              <a:t>eg</a:t>
            </a:r>
            <a:r>
              <a:rPr lang="en-US" sz="1200" dirty="0"/>
              <a:t>. x180A) =&gt; </a:t>
            </a:r>
            <a:r>
              <a:rPr lang="en-US" sz="1200" dirty="0" smtClean="0"/>
              <a:t>xa100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instance number to create(should be bigger than 0, Eg:1) =&gt; </a:t>
            </a:r>
            <a:r>
              <a:rPr lang="en-US" sz="1200" dirty="0" smtClean="0"/>
              <a:t>1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number of handles to create(should be bigger than 0, Eg:10) =&gt; </a:t>
            </a:r>
            <a:r>
              <a:rPr lang="en-US" sz="1200" dirty="0" smtClean="0"/>
              <a:t>5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primary(1) or not(0) =&gt; </a:t>
            </a:r>
            <a:r>
              <a:rPr lang="en-US" sz="1200" dirty="0" smtClean="0"/>
              <a:t>1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attribute number =&gt; </a:t>
            </a:r>
            <a:r>
              <a:rPr lang="en-US" sz="1200" dirty="0" smtClean="0"/>
              <a:t>1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42458271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118615"/>
            <a:ext cx="7589520" cy="627864"/>
          </a:xfrm>
        </p:spPr>
        <p:txBody>
          <a:bodyPr/>
          <a:lstStyle/>
          <a:p>
            <a:r>
              <a:rPr lang="en-US" dirty="0" err="1"/>
              <a:t>App_ble</a:t>
            </a:r>
            <a:r>
              <a:rPr lang="en-US" dirty="0"/>
              <a:t> </a:t>
            </a:r>
            <a:r>
              <a:rPr lang="en-US" dirty="0" smtClean="0"/>
              <a:t>application(how to test BSA BLE SERVER API)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5663089"/>
          </a:xfrm>
        </p:spPr>
        <p:txBody>
          <a:bodyPr/>
          <a:lstStyle/>
          <a:p>
            <a:pPr marL="0" indent="0">
              <a:buNone/>
            </a:pPr>
            <a:r>
              <a:rPr lang="nb-NO" sz="1600" dirty="0" smtClean="0"/>
              <a:t>Step 5. Add character</a:t>
            </a:r>
          </a:p>
          <a:p>
            <a:pPr marL="0" indent="0">
              <a:buNone/>
            </a:pPr>
            <a:r>
              <a:rPr lang="en-US" sz="1200" dirty="0"/>
              <a:t>**** Bluetooth Low Energy Server menu ****	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30 =&gt; Add character	</a:t>
            </a:r>
          </a:p>
          <a:p>
            <a:pPr marL="0" indent="0">
              <a:buNone/>
            </a:pPr>
            <a:r>
              <a:rPr lang="en-US" sz="1200" dirty="0"/>
              <a:t>Select action =&gt; </a:t>
            </a:r>
            <a:r>
              <a:rPr lang="en-US" sz="1200" dirty="0" smtClean="0"/>
              <a:t>30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Server:</a:t>
            </a:r>
          </a:p>
          <a:p>
            <a:pPr marL="0" indent="0">
              <a:buNone/>
            </a:pPr>
            <a:r>
              <a:rPr lang="en-US" sz="1200" dirty="0"/>
              <a:t>*************** BLE SERVER LIST </a:t>
            </a:r>
            <a:r>
              <a:rPr lang="en-US" sz="1200" dirty="0" smtClean="0"/>
              <a:t>*****************</a:t>
            </a:r>
          </a:p>
          <a:p>
            <a:pPr marL="0" indent="0">
              <a:buNone/>
            </a:pPr>
            <a:r>
              <a:rPr lang="en-US" sz="1200" dirty="0" smtClean="0"/>
              <a:t>0:BLE </a:t>
            </a:r>
            <a:r>
              <a:rPr lang="en-US" sz="1200" dirty="0"/>
              <a:t>Server </a:t>
            </a:r>
            <a:r>
              <a:rPr lang="en-US" sz="1200" dirty="0" smtClean="0"/>
              <a:t>server_if:5</a:t>
            </a:r>
          </a:p>
          <a:p>
            <a:pPr marL="0" indent="0">
              <a:buNone/>
            </a:pPr>
            <a:r>
              <a:rPr lang="en-US" sz="1200" dirty="0"/>
              <a:t>	 1:uuid:0xa100, handle:5, id:1, is_pri:1, </a:t>
            </a:r>
            <a:r>
              <a:rPr lang="en-US" sz="1200" dirty="0" smtClean="0"/>
              <a:t>service_id:40</a:t>
            </a:r>
          </a:p>
          <a:p>
            <a:pPr marL="0" indent="0">
              <a:buNone/>
            </a:pPr>
            <a:r>
              <a:rPr lang="en-US" sz="1200" dirty="0" smtClean="0"/>
              <a:t>*************** </a:t>
            </a:r>
            <a:r>
              <a:rPr lang="en-US" sz="1200" dirty="0"/>
              <a:t>BLE SERVER LIST END </a:t>
            </a:r>
            <a:r>
              <a:rPr lang="en-US" sz="1200" dirty="0" smtClean="0"/>
              <a:t>*************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=&gt; </a:t>
            </a:r>
            <a:r>
              <a:rPr lang="en-US" sz="1200" dirty="0" smtClean="0"/>
              <a:t>0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attribute </a:t>
            </a:r>
            <a:r>
              <a:rPr lang="en-US" sz="1200" dirty="0" err="1"/>
              <a:t>numberSelect</a:t>
            </a:r>
            <a:r>
              <a:rPr lang="en-US" sz="1200" dirty="0"/>
              <a:t> =&gt; </a:t>
            </a:r>
            <a:r>
              <a:rPr lang="en-US" sz="1200" dirty="0" smtClean="0"/>
              <a:t>1</a:t>
            </a:r>
          </a:p>
          <a:p>
            <a:pPr marL="0" indent="0">
              <a:buNone/>
            </a:pPr>
            <a:r>
              <a:rPr lang="en-US" sz="1200" dirty="0" smtClean="0"/>
              <a:t>Add </a:t>
            </a:r>
            <a:r>
              <a:rPr lang="en-US" sz="1200" dirty="0"/>
              <a:t>char UUID(</a:t>
            </a:r>
            <a:r>
              <a:rPr lang="en-US" sz="1200" dirty="0" err="1"/>
              <a:t>eg</a:t>
            </a:r>
            <a:r>
              <a:rPr lang="en-US" sz="1200" dirty="0"/>
              <a:t>. x9999) =&gt; </a:t>
            </a:r>
            <a:r>
              <a:rPr lang="en-US" sz="1200" dirty="0" smtClean="0"/>
              <a:t>xa111</a:t>
            </a:r>
          </a:p>
          <a:p>
            <a:pPr marL="0" indent="0">
              <a:buNone/>
            </a:pPr>
            <a:r>
              <a:rPr lang="en-US" sz="1200" dirty="0" err="1" smtClean="0"/>
              <a:t>BSA_trace</a:t>
            </a:r>
            <a:r>
              <a:rPr lang="en-US" sz="1200" dirty="0" smtClean="0"/>
              <a:t> </a:t>
            </a:r>
            <a:r>
              <a:rPr lang="en-US" sz="1200" dirty="0"/>
              <a:t>17@ 01/04 07h:12m:51s:429ms: </a:t>
            </a:r>
            <a:r>
              <a:rPr lang="en-US" sz="1200" dirty="0" err="1" smtClean="0"/>
              <a:t>BSA_BleSeAddCharInit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Attribute Permissions[</a:t>
            </a:r>
            <a:r>
              <a:rPr lang="en-US" sz="1200" dirty="0" err="1"/>
              <a:t>Eg</a:t>
            </a:r>
            <a:r>
              <a:rPr lang="en-US" sz="1200" dirty="0"/>
              <a:t>: Read-0x1, Write-0x10, Read|Write-0x11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=&gt; </a:t>
            </a:r>
            <a:r>
              <a:rPr lang="en-US" sz="1200" dirty="0" smtClean="0"/>
              <a:t>x1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 err="1"/>
              <a:t>Characterisic</a:t>
            </a:r>
            <a:r>
              <a:rPr lang="en-US" sz="1200" dirty="0"/>
              <a:t> Properties </a:t>
            </a:r>
            <a:r>
              <a:rPr lang="en-US" sz="1200" dirty="0" err="1" smtClean="0"/>
              <a:t>Eg</a:t>
            </a:r>
            <a:r>
              <a:rPr lang="en-US" sz="1200" dirty="0"/>
              <a:t>: WRITE-0x08, READ-0x02, Notify-0x10, </a:t>
            </a:r>
            <a:r>
              <a:rPr lang="en-US" sz="1200" dirty="0" smtClean="0"/>
              <a:t>Indicate-0x20</a:t>
            </a:r>
          </a:p>
          <a:p>
            <a:pPr marL="0" indent="0">
              <a:buNone/>
            </a:pPr>
            <a:r>
              <a:rPr lang="en-US" sz="1200" dirty="0" err="1" smtClean="0"/>
              <a:t>Eg</a:t>
            </a:r>
            <a:r>
              <a:rPr lang="en-US" sz="1200" dirty="0"/>
              <a:t>: For READ|WRITE|NOTIFY|INDICATE enter </a:t>
            </a:r>
            <a:r>
              <a:rPr lang="en-US" sz="1200" dirty="0" smtClean="0"/>
              <a:t>0x3A</a:t>
            </a:r>
          </a:p>
          <a:p>
            <a:pPr marL="0" indent="0">
              <a:buNone/>
            </a:pPr>
            <a:r>
              <a:rPr lang="en-US" sz="1200" dirty="0" smtClean="0"/>
              <a:t>Enter </a:t>
            </a:r>
            <a:r>
              <a:rPr lang="en-US" sz="1200" dirty="0"/>
              <a:t>=&gt; </a:t>
            </a:r>
            <a:r>
              <a:rPr lang="en-US" sz="1200" dirty="0" smtClean="0"/>
              <a:t>x20</a:t>
            </a:r>
            <a:endParaRPr lang="nb-NO" sz="1600" dirty="0" smtClean="0"/>
          </a:p>
        </p:txBody>
      </p:sp>
    </p:spTree>
    <p:extLst>
      <p:ext uri="{BB962C8B-B14F-4D97-AF65-F5344CB8AC3E}">
        <p14:creationId xmlns:p14="http://schemas.microsoft.com/office/powerpoint/2010/main" val="350893731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118615"/>
            <a:ext cx="7589520" cy="627864"/>
          </a:xfrm>
        </p:spPr>
        <p:txBody>
          <a:bodyPr/>
          <a:lstStyle/>
          <a:p>
            <a:r>
              <a:rPr lang="en-US" dirty="0" err="1"/>
              <a:t>App_ble</a:t>
            </a:r>
            <a:r>
              <a:rPr lang="en-US" dirty="0"/>
              <a:t> </a:t>
            </a:r>
            <a:r>
              <a:rPr lang="en-US" dirty="0" smtClean="0"/>
              <a:t>application(how to test BSA BLE SERVER API)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4813625"/>
          </a:xfrm>
        </p:spPr>
        <p:txBody>
          <a:bodyPr/>
          <a:lstStyle/>
          <a:p>
            <a:pPr marL="0" indent="0">
              <a:buNone/>
            </a:pPr>
            <a:r>
              <a:rPr lang="nb-NO" sz="1600" dirty="0" smtClean="0"/>
              <a:t>Step 6. Start service</a:t>
            </a:r>
          </a:p>
          <a:p>
            <a:pPr marL="0" indent="0">
              <a:buNone/>
            </a:pPr>
            <a:r>
              <a:rPr lang="en-US" sz="1200" dirty="0"/>
              <a:t>**** Bluetooth Low Energy Server menu ****	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31 </a:t>
            </a:r>
            <a:r>
              <a:rPr lang="en-US" sz="1200" dirty="0">
                <a:solidFill>
                  <a:schemeClr val="tx2"/>
                </a:solidFill>
              </a:rPr>
              <a:t>=&gt; </a:t>
            </a:r>
            <a:r>
              <a:rPr lang="en-US" sz="1200" dirty="0" smtClean="0">
                <a:solidFill>
                  <a:schemeClr val="tx2"/>
                </a:solidFill>
              </a:rPr>
              <a:t>Start service</a:t>
            </a:r>
            <a:r>
              <a:rPr lang="en-US" sz="1200" dirty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200" dirty="0"/>
              <a:t>Select action =&gt; </a:t>
            </a:r>
            <a:r>
              <a:rPr lang="en-US" sz="1200" dirty="0" smtClean="0"/>
              <a:t>31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Server:</a:t>
            </a:r>
          </a:p>
          <a:p>
            <a:pPr marL="0" indent="0">
              <a:buNone/>
            </a:pPr>
            <a:r>
              <a:rPr lang="en-US" sz="1200" dirty="0"/>
              <a:t>*************** BLE SERVER LIST *****************</a:t>
            </a:r>
          </a:p>
          <a:p>
            <a:pPr marL="0" indent="0">
              <a:buNone/>
            </a:pPr>
            <a:r>
              <a:rPr lang="en-US" sz="1200" dirty="0"/>
              <a:t>0:BLE Server server_if:5</a:t>
            </a:r>
          </a:p>
          <a:p>
            <a:pPr marL="0" indent="0">
              <a:buNone/>
            </a:pPr>
            <a:r>
              <a:rPr lang="en-US" sz="1200" dirty="0"/>
              <a:t>	 1:uuid:0xa100, handle:5, id:1, is_pri:1, service_id:40</a:t>
            </a:r>
          </a:p>
          <a:p>
            <a:pPr marL="0" indent="0">
              <a:buNone/>
            </a:pPr>
            <a:r>
              <a:rPr lang="en-US" sz="1200" dirty="0"/>
              <a:t>*************** BLE SERVER LIST END *************</a:t>
            </a:r>
          </a:p>
          <a:p>
            <a:pPr marL="0" indent="0">
              <a:buNone/>
            </a:pPr>
            <a:r>
              <a:rPr lang="en-US" sz="1200" dirty="0"/>
              <a:t>Select =&gt; 0</a:t>
            </a:r>
          </a:p>
          <a:p>
            <a:pPr marL="0" indent="0">
              <a:buNone/>
            </a:pPr>
            <a:r>
              <a:rPr lang="en-US" sz="1200" dirty="0"/>
              <a:t>Select attribute </a:t>
            </a:r>
            <a:r>
              <a:rPr lang="en-US" sz="1200" dirty="0" smtClean="0"/>
              <a:t>number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/>
              <a:t>=&gt; </a:t>
            </a:r>
            <a:r>
              <a:rPr lang="en-US" sz="1200" dirty="0" smtClean="0"/>
              <a:t>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 smtClean="0"/>
              <a:t>Step 7. make discoverable/connectable. Go to app_manager.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Select 15 =&gt; </a:t>
            </a:r>
            <a:r>
              <a:rPr lang="en-US" sz="1600" dirty="0" err="1" smtClean="0"/>
              <a:t>Ser</a:t>
            </a:r>
            <a:r>
              <a:rPr lang="en-US" sz="1600" dirty="0" smtClean="0"/>
              <a:t> device BLE visibility</a:t>
            </a:r>
          </a:p>
        </p:txBody>
      </p:sp>
    </p:spTree>
    <p:extLst>
      <p:ext uri="{BB962C8B-B14F-4D97-AF65-F5344CB8AC3E}">
        <p14:creationId xmlns:p14="http://schemas.microsoft.com/office/powerpoint/2010/main" val="381842859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118615"/>
            <a:ext cx="7589520" cy="627864"/>
          </a:xfrm>
        </p:spPr>
        <p:txBody>
          <a:bodyPr/>
          <a:lstStyle/>
          <a:p>
            <a:r>
              <a:rPr lang="en-US" dirty="0" err="1"/>
              <a:t>App_ble</a:t>
            </a:r>
            <a:r>
              <a:rPr lang="en-US" dirty="0"/>
              <a:t> </a:t>
            </a:r>
            <a:r>
              <a:rPr lang="en-US" dirty="0" smtClean="0"/>
              <a:t>application(how to test BSA BLE SERVER API)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384048" y="1052736"/>
            <a:ext cx="7716344" cy="134806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Then, simple BLE server started &amp; discovered by ble client. </a:t>
            </a:r>
          </a:p>
          <a:p>
            <a:pPr marL="0" indent="0">
              <a:buNone/>
            </a:pPr>
            <a:r>
              <a:rPr lang="en-US" sz="1600" dirty="0" smtClean="0"/>
              <a:t>This simple server has</a:t>
            </a:r>
          </a:p>
          <a:p>
            <a:pPr>
              <a:buFontTx/>
              <a:buChar char="-"/>
            </a:pPr>
            <a:r>
              <a:rPr lang="en-US" sz="1600" dirty="0" smtClean="0"/>
              <a:t>A service with 0xA100 UUID1</a:t>
            </a:r>
          </a:p>
          <a:p>
            <a:pPr>
              <a:buFontTx/>
              <a:buChar char="-"/>
            </a:pPr>
            <a:r>
              <a:rPr lang="en-US" sz="1600" dirty="0" smtClean="0"/>
              <a:t>This service has a characteristic (0xA111 UUID, read) </a:t>
            </a:r>
          </a:p>
        </p:txBody>
      </p:sp>
    </p:spTree>
    <p:extLst>
      <p:ext uri="{BB962C8B-B14F-4D97-AF65-F5344CB8AC3E}">
        <p14:creationId xmlns:p14="http://schemas.microsoft.com/office/powerpoint/2010/main" val="129789360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RCM_Blue_4x3">
  <a:themeElements>
    <a:clrScheme name="Custom 36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ADBF78292174F87FC07F673F70231" ma:contentTypeVersion="7" ma:contentTypeDescription="Create a new document." ma:contentTypeScope="" ma:versionID="45c684ee07f8954b013d338da0e51f79">
  <xsd:schema xmlns:xsd="http://www.w3.org/2001/XMLSchema" xmlns:xs="http://www.w3.org/2001/XMLSchema" xmlns:p="http://schemas.microsoft.com/office/2006/metadata/properties" xmlns:ns1="http://schemas.microsoft.com/sharepoint/v3" xmlns:ns2="dad06c1d-8a64-4ed3-9616-9eee09acda7e" xmlns:ns3="http://schemas.microsoft.com/sharepoint/v4" targetNamespace="http://schemas.microsoft.com/office/2006/metadata/properties" ma:root="true" ma:fieldsID="23d480ccce0d7cbaf79e6cb542387369" ns1:_="" ns2:_="" ns3:_="">
    <xsd:import namespace="http://schemas.microsoft.com/sharepoint/v3"/>
    <xsd:import namespace="dad06c1d-8a64-4ed3-9616-9eee09acda7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tatus_x0020_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3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9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0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1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2" nillable="true" ma:displayName="E-Mail From" ma:hidden="true" ma:internalName="EmailFrom">
      <xsd:simpleType>
        <xsd:restriction base="dms:Text"/>
      </xsd:simpleType>
    </xsd:element>
    <xsd:element name="EmailSubject" ma:index="13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6c1d-8a64-4ed3-9616-9eee09acda7e" elementFormDefault="qualified">
    <xsd:import namespace="http://schemas.microsoft.com/office/2006/documentManagement/types"/>
    <xsd:import namespace="http://schemas.microsoft.com/office/infopath/2007/PartnerControls"/>
    <xsd:element name="Status_x0020_Date" ma:index="8" nillable="true" ma:displayName="Status Date" ma:format="DateOnly" ma:internalName="Statu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4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Status_x0020_Date xmlns="dad06c1d-8a64-4ed3-9616-9eee09acda7e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998B18-D8BE-4AFF-9210-66DE162B239B}"/>
</file>

<file path=customXml/itemProps2.xml><?xml version="1.0" encoding="utf-8"?>
<ds:datastoreItem xmlns:ds="http://schemas.openxmlformats.org/officeDocument/2006/customXml" ds:itemID="{829B175E-78AB-4864-BB65-9B963F0F0FF7}"/>
</file>

<file path=customXml/itemProps3.xml><?xml version="1.0" encoding="utf-8"?>
<ds:datastoreItem xmlns:ds="http://schemas.openxmlformats.org/officeDocument/2006/customXml" ds:itemID="{5852476E-4AD2-45D3-852A-045753B1337D}"/>
</file>

<file path=docProps/app.xml><?xml version="1.0" encoding="utf-8"?>
<Properties xmlns="http://schemas.openxmlformats.org/officeDocument/2006/extended-properties" xmlns:vt="http://schemas.openxmlformats.org/officeDocument/2006/docPropsVTypes">
  <Template>BRCM_Blue_4x3</Template>
  <TotalTime>2538</TotalTime>
  <Words>716</Words>
  <Application>Microsoft Office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BRCM_Blue_4x3</vt:lpstr>
      <vt:lpstr>PowerPoint Presentation</vt:lpstr>
      <vt:lpstr>PowerPoint Presentation</vt:lpstr>
      <vt:lpstr>App_ble application</vt:lpstr>
      <vt:lpstr>App_ble application(BLE server side)</vt:lpstr>
      <vt:lpstr>App_ble application(how to test BSA BLE SERVER API)</vt:lpstr>
      <vt:lpstr>App_ble application(how to test BSA BLE SERVER API)</vt:lpstr>
      <vt:lpstr>App_ble application(how to test BSA BLE SERVER API)</vt:lpstr>
      <vt:lpstr>App_ble application(how to test BSA BLE SERVER API)</vt:lpstr>
      <vt:lpstr>App_ble application(how to test BSA BLE SERVER API)</vt:lpstr>
      <vt:lpstr>App_ble application(BLE client side)</vt:lpstr>
      <vt:lpstr>App_ble application(BLE client side)</vt:lpstr>
      <vt:lpstr>PowerPoint Presentation</vt:lpstr>
      <vt:lpstr>How to use BSA HOGP APPlication</vt:lpstr>
      <vt:lpstr>How to use HOGP with find me application</vt:lpstr>
      <vt:lpstr>BSA gatt &amp; HOGP &amp; ble profile location</vt:lpstr>
      <vt:lpstr>BLE cache handling</vt:lpstr>
      <vt:lpstr>HOGP and other ble profiles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(Jung Hoon) Lee</dc:creator>
  <cp:lastModifiedBy>Chris (Jung Hoon) Lee</cp:lastModifiedBy>
  <cp:revision>182</cp:revision>
  <dcterms:created xsi:type="dcterms:W3CDTF">2012-10-24T12:58:45Z</dcterms:created>
  <dcterms:modified xsi:type="dcterms:W3CDTF">2014-05-12T07:14:27Z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0x010100552ADBF78292174F87FC07F673F70231</vt:lpwstr>
  </property>
</Properties>
</file>