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0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7" r:id="rId9"/>
    <p:sldId id="333" r:id="rId10"/>
    <p:sldId id="268" r:id="rId11"/>
    <p:sldId id="266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6" r:id="rId27"/>
    <p:sldId id="283" r:id="rId28"/>
    <p:sldId id="284" r:id="rId29"/>
    <p:sldId id="285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5" r:id="rId68"/>
    <p:sldId id="324" r:id="rId69"/>
    <p:sldId id="326" r:id="rId70"/>
    <p:sldId id="327" r:id="rId71"/>
    <p:sldId id="328" r:id="rId72"/>
    <p:sldId id="329" r:id="rId73"/>
    <p:sldId id="330" r:id="rId74"/>
    <p:sldId id="331" r:id="rId75"/>
    <p:sldId id="345" r:id="rId76"/>
    <p:sldId id="335" r:id="rId77"/>
    <p:sldId id="336" r:id="rId78"/>
    <p:sldId id="337" r:id="rId79"/>
    <p:sldId id="338" r:id="rId80"/>
    <p:sldId id="340" r:id="rId81"/>
    <p:sldId id="341" r:id="rId82"/>
    <p:sldId id="339" r:id="rId83"/>
    <p:sldId id="342" r:id="rId84"/>
    <p:sldId id="348" r:id="rId85"/>
    <p:sldId id="343" r:id="rId86"/>
    <p:sldId id="344" r:id="rId87"/>
    <p:sldId id="356" r:id="rId88"/>
    <p:sldId id="346" r:id="rId89"/>
    <p:sldId id="347" r:id="rId90"/>
    <p:sldId id="351" r:id="rId91"/>
    <p:sldId id="352" r:id="rId92"/>
    <p:sldId id="353" r:id="rId93"/>
    <p:sldId id="354" r:id="rId94"/>
    <p:sldId id="355" r:id="rId95"/>
    <p:sldId id="357" r:id="rId96"/>
    <p:sldId id="349" r:id="rId97"/>
    <p:sldId id="350" r:id="rId98"/>
    <p:sldId id="332" r:id="rId9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mmands" id="{68642660-89EB-4EFF-8011-A2A6B706DAC2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7"/>
            <p14:sldId id="333"/>
            <p14:sldId id="268"/>
            <p14:sldId id="266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6"/>
            <p14:sldId id="283"/>
            <p14:sldId id="284"/>
            <p14:sldId id="285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5"/>
            <p14:sldId id="324"/>
            <p14:sldId id="326"/>
            <p14:sldId id="327"/>
            <p14:sldId id="328"/>
            <p14:sldId id="329"/>
            <p14:sldId id="330"/>
            <p14:sldId id="331"/>
          </p14:sldIdLst>
        </p14:section>
        <p14:section name="Danh sách Id" id="{985F79B8-524D-48A3-BC00-D04F70CFF844}">
          <p14:sldIdLst>
            <p14:sldId id="345"/>
            <p14:sldId id="335"/>
            <p14:sldId id="336"/>
            <p14:sldId id="337"/>
            <p14:sldId id="338"/>
            <p14:sldId id="340"/>
            <p14:sldId id="341"/>
            <p14:sldId id="339"/>
            <p14:sldId id="342"/>
            <p14:sldId id="348"/>
            <p14:sldId id="343"/>
            <p14:sldId id="344"/>
            <p14:sldId id="356"/>
            <p14:sldId id="346"/>
            <p14:sldId id="347"/>
          </p14:sldIdLst>
        </p14:section>
        <p14:section name="Thông tin liên quan" id="{CD6A83CE-D8E8-425A-8590-7E36356EE3E0}">
          <p14:sldIdLst>
            <p14:sldId id="351"/>
            <p14:sldId id="352"/>
            <p14:sldId id="353"/>
          </p14:sldIdLst>
        </p14:section>
        <p14:section name="Web Tool" id="{E539C44A-176F-46D9-A494-E02E57FF3620}">
          <p14:sldIdLst>
            <p14:sldId id="354"/>
            <p14:sldId id="355"/>
            <p14:sldId id="357"/>
          </p14:sldIdLst>
        </p14:section>
        <p14:section name="From Hg" id="{D787E93B-4D07-4FEF-9D4A-1DCAD97C9445}">
          <p14:sldIdLst>
            <p14:sldId id="349"/>
            <p14:sldId id="350"/>
          </p14:sldIdLst>
        </p14:section>
        <p14:section name="Something" id="{E40927D6-B2DF-4FE8-BB0E-CFE5C0FC8D5D}">
          <p14:sldIdLst>
            <p14:sldId id="33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g VN" initials="HV" lastIdx="2" clrIdx="0">
    <p:extLst>
      <p:ext uri="{19B8F6BF-5375-455C-9EA6-DF929625EA0E}">
        <p15:presenceInfo xmlns:p15="http://schemas.microsoft.com/office/powerpoint/2012/main" userId="70e529499af971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FE00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293" autoAdjust="0"/>
  </p:normalViewPr>
  <p:slideViewPr>
    <p:cSldViewPr snapToGrid="0">
      <p:cViewPr varScale="1">
        <p:scale>
          <a:sx n="91" d="100"/>
          <a:sy n="91" d="100"/>
        </p:scale>
        <p:origin x="572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7419A-5719-4DB0-801F-AE25AB2C4835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434EF-918F-4A4D-98D1-563F3F7CA3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965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216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920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9432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136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6798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247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614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6624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3293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960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1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9426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8052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4565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5040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735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3807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7810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2808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4086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5665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958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9575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7197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559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5484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2338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9535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4932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2083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1077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0540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947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2909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7233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34760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05896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63109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79687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04932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40363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66702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1218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587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5960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267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03963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9022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96479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29668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35091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35989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20315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36906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89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94816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31341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39455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72036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82980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59316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71918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12056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5924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09272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705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50282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63774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79785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37073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60299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04142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00530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72725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82775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01832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672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62195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2866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58775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82866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38335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44395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8891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4605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46005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9937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436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16971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82814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67851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521162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54569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69830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70668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30412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517936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409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002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73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01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51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940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820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866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9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49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75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113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ADE55-1DD3-44E1-A8C2-24E0E03344A6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47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microsoft.com/office/2007/relationships/hdphoto" Target="../media/hdphoto3.wd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5.wdp"/><Relationship Id="rId4" Type="http://schemas.openxmlformats.org/officeDocument/2006/relationships/image" Target="../media/image19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.png"/><Relationship Id="rId4" Type="http://schemas.microsoft.com/office/2007/relationships/hdphoto" Target="../media/hdphoto6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microsoft.com/office/2007/relationships/hdphoto" Target="../media/hdphoto7.wdp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microsoft.com/office/2007/relationships/hdphoto" Target="../media/hdphoto6.wdp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microsoft.com/office/2007/relationships/hdphoto" Target="../media/hdphoto8.wdp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microsoft.com/office/2007/relationships/hdphoto" Target="../media/hdphoto9.wdp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2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4.png"/><Relationship Id="rId4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8.png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5" Type="http://schemas.microsoft.com/office/2007/relationships/hdphoto" Target="../media/hdphoto5.wdp"/><Relationship Id="rId4" Type="http://schemas.openxmlformats.org/officeDocument/2006/relationships/image" Target="../media/image1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0.wdp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5" Type="http://schemas.openxmlformats.org/officeDocument/2006/relationships/image" Target="../media/image68.png"/><Relationship Id="rId4" Type="http://schemas.openxmlformats.org/officeDocument/2006/relationships/image" Target="../media/image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microsoft.com/office/2007/relationships/hdphoto" Target="../media/hdphoto6.wdp"/><Relationship Id="rId4" Type="http://schemas.openxmlformats.org/officeDocument/2006/relationships/image" Target="../media/image24.png"/></Relationships>
</file>

<file path=ppt/slides/_rels/slide52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2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microsoft.com/office/2007/relationships/hdphoto" Target="../media/hdphoto9.wdp"/><Relationship Id="rId4" Type="http://schemas.openxmlformats.org/officeDocument/2006/relationships/image" Target="../media/image41.png"/><Relationship Id="rId9" Type="http://schemas.openxmlformats.org/officeDocument/2006/relationships/image" Target="../media/image5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6" Type="http://schemas.microsoft.com/office/2007/relationships/hdphoto" Target="../media/hdphoto5.wdp"/><Relationship Id="rId5" Type="http://schemas.openxmlformats.org/officeDocument/2006/relationships/image" Target="../media/image19.png"/><Relationship Id="rId4" Type="http://schemas.openxmlformats.org/officeDocument/2006/relationships/image" Target="../media/image5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microsoft.com/office/2007/relationships/hdphoto" Target="../media/hdphoto6.wdp"/><Relationship Id="rId4" Type="http://schemas.openxmlformats.org/officeDocument/2006/relationships/image" Target="../media/image2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5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5" Type="http://schemas.openxmlformats.org/officeDocument/2006/relationships/image" Target="../media/image32.png"/><Relationship Id="rId4" Type="http://schemas.openxmlformats.org/officeDocument/2006/relationships/image" Target="../media/image7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microsoft.com/office/2007/relationships/hdphoto" Target="../media/hdphoto4.wdp"/><Relationship Id="rId4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2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10" Type="http://schemas.openxmlformats.org/officeDocument/2006/relationships/image" Target="../media/image4.png"/><Relationship Id="rId4" Type="http://schemas.openxmlformats.org/officeDocument/2006/relationships/image" Target="../media/image13.png"/><Relationship Id="rId9" Type="http://schemas.openxmlformats.org/officeDocument/2006/relationships/image" Target="../media/image8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5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microsoft.com/office/2007/relationships/hdphoto" Target="../media/hdphoto6.wdp"/><Relationship Id="rId4" Type="http://schemas.openxmlformats.org/officeDocument/2006/relationships/image" Target="../media/image2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microsoft.com/office/2007/relationships/hdphoto" Target="../media/hdphoto9.wdp"/><Relationship Id="rId4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microsoft.com/office/2007/relationships/hdphoto" Target="../media/hdphoto9.wdp"/><Relationship Id="rId4" Type="http://schemas.openxmlformats.org/officeDocument/2006/relationships/image" Target="../media/image4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1.gif"/><Relationship Id="rId5" Type="http://schemas.openxmlformats.org/officeDocument/2006/relationships/image" Target="../media/image90.gif"/><Relationship Id="rId4" Type="http://schemas.openxmlformats.org/officeDocument/2006/relationships/image" Target="../media/image89.gif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2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5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806407" y="3858413"/>
            <a:ext cx="15311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/?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6E40AC-688F-4F68-B9A6-44E9C65C9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681" y="1895022"/>
            <a:ext cx="6516640" cy="13534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</p:spTree>
    <p:extLst>
      <p:ext uri="{BB962C8B-B14F-4D97-AF65-F5344CB8AC3E}">
        <p14:creationId xmlns:p14="http://schemas.microsoft.com/office/powerpoint/2010/main" val="935294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315613" y="3858413"/>
            <a:ext cx="45127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/daylock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0FB31F59-6E27-49DC-9EC2-B50BE0B49B0F}"/>
              </a:ext>
            </a:extLst>
          </p:cNvPr>
          <p:cNvGrpSpPr/>
          <p:nvPr/>
        </p:nvGrpSpPr>
        <p:grpSpPr>
          <a:xfrm>
            <a:off x="3232771" y="881338"/>
            <a:ext cx="2678458" cy="2678458"/>
            <a:chOff x="3372449" y="853246"/>
            <a:chExt cx="2399099" cy="23990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71690FC-D88B-4B32-8487-FE2E4B09D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2449" y="853246"/>
              <a:ext cx="2399099" cy="239909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FA9C0AB-C7B7-46B3-AC44-9814E23B0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1604" y="2344401"/>
              <a:ext cx="733926" cy="8073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551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940784" y="3858413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/deop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562643E-0258-428B-9EB5-CC6713A1F356}"/>
              </a:ext>
            </a:extLst>
          </p:cNvPr>
          <p:cNvGrpSpPr/>
          <p:nvPr/>
        </p:nvGrpSpPr>
        <p:grpSpPr>
          <a:xfrm>
            <a:off x="2762461" y="114642"/>
            <a:ext cx="3619077" cy="3572206"/>
            <a:chOff x="2594597" y="114642"/>
            <a:chExt cx="3619077" cy="3572206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DD309B0A-8247-4EEF-BC9A-AFC860C60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484499" y="569843"/>
              <a:ext cx="1729175" cy="3117005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28ED6798-BD09-45AD-9B2B-F063529CC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048634">
              <a:off x="2594597" y="1507564"/>
              <a:ext cx="1614783" cy="2158182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0F70DF9-8AB0-41CD-B65A-276A677D9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2512986">
              <a:off x="3990913" y="1148806"/>
              <a:ext cx="603866" cy="603866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AD43359-58B7-4888-92AD-0C7A61C34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13991">
              <a:off x="5158217" y="114642"/>
              <a:ext cx="567269" cy="567269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BCB2D3C-E75D-44D8-929B-80A0B159B505}"/>
                </a:ext>
              </a:extLst>
            </p:cNvPr>
            <p:cNvSpPr/>
            <p:nvPr/>
          </p:nvSpPr>
          <p:spPr>
            <a:xfrm rot="18947019">
              <a:off x="3763033" y="1654667"/>
              <a:ext cx="170150" cy="458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404075-21C4-40F1-A0F3-06612BCCAC3B}"/>
                </a:ext>
              </a:extLst>
            </p:cNvPr>
            <p:cNvSpPr/>
            <p:nvPr/>
          </p:nvSpPr>
          <p:spPr>
            <a:xfrm rot="18798709">
              <a:off x="3921436" y="1729810"/>
              <a:ext cx="170150" cy="458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B6748C-EE98-4CAE-AAFD-17CD6ACDCCBC}"/>
                </a:ext>
              </a:extLst>
            </p:cNvPr>
            <p:cNvSpPr/>
            <p:nvPr/>
          </p:nvSpPr>
          <p:spPr>
            <a:xfrm rot="18622086">
              <a:off x="4081786" y="1883753"/>
              <a:ext cx="170150" cy="458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57741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71343" y="3858413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</a:t>
            </a:r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dialogue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A4974AB-A7AA-4B77-989A-4AD228B1B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170" y="1001397"/>
            <a:ext cx="5661660" cy="231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768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027072" y="3858413"/>
            <a:ext cx="50898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/difficulty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51FD575-42FE-4A0C-84B1-7CB8802B8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006" y="269424"/>
            <a:ext cx="1871986" cy="3182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825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29DDC94-F753-4EBF-B278-9E4AC1AF53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6000"/>
                    </a14:imgEffect>
                  </a14:imgLayer>
                </a14:imgProps>
              </a:ext>
            </a:extLst>
          </a:blip>
          <a:srcRect b="30257"/>
          <a:stretch/>
        </p:blipFill>
        <p:spPr>
          <a:xfrm>
            <a:off x="3162295" y="775916"/>
            <a:ext cx="2819411" cy="26002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604153" y="3858413"/>
            <a:ext cx="39356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/effect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611552C-690F-4E66-B502-75A2E307B66A}"/>
              </a:ext>
            </a:extLst>
          </p:cNvPr>
          <p:cNvGrpSpPr/>
          <p:nvPr/>
        </p:nvGrpSpPr>
        <p:grpSpPr>
          <a:xfrm>
            <a:off x="1766679" y="2571750"/>
            <a:ext cx="5610642" cy="935108"/>
            <a:chOff x="1700418" y="2624758"/>
            <a:chExt cx="5610642" cy="93510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5D36457-243D-47C7-8012-36C01C983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0632" y="2624759"/>
              <a:ext cx="1870214" cy="93510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B028E98-8BFF-4DF8-A294-2464248A4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418" y="2624758"/>
              <a:ext cx="1870214" cy="93510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4B1400B-1268-4E07-8554-A3079A30C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0846" y="2624758"/>
              <a:ext cx="1870214" cy="935107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29C310B2-DD13-4DE8-9A6E-326950E580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966" y="931164"/>
            <a:ext cx="1180374" cy="118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93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23252" y="3858413"/>
            <a:ext cx="48974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/enchant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0966D36-2A90-431C-A1CD-6ACE7D1ECBA2}"/>
              </a:ext>
            </a:extLst>
          </p:cNvPr>
          <p:cNvGrpSpPr/>
          <p:nvPr/>
        </p:nvGrpSpPr>
        <p:grpSpPr>
          <a:xfrm>
            <a:off x="2750799" y="604073"/>
            <a:ext cx="3642400" cy="3133911"/>
            <a:chOff x="2657059" y="597447"/>
            <a:chExt cx="3642400" cy="313391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61ADEB6-458D-455C-BA34-5B4099FD6E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6932" y="2068831"/>
              <a:ext cx="1662527" cy="1662527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0D3B547-0C01-43EF-8073-13497DC78D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42824">
              <a:off x="4659531" y="1227930"/>
              <a:ext cx="1058949" cy="10589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2436A1C-C85B-4A4C-AACA-14F87F722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57059" y="597447"/>
              <a:ext cx="1795669" cy="29427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061C657-B182-4794-8474-7F83037D6D8D}"/>
                </a:ext>
              </a:extLst>
            </p:cNvPr>
            <p:cNvSpPr/>
            <p:nvPr/>
          </p:nvSpPr>
          <p:spPr>
            <a:xfrm rot="20731016">
              <a:off x="5169318" y="1236709"/>
              <a:ext cx="57879" cy="2142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27E474-00B1-4F29-ACFD-6B9E6D829322}"/>
                </a:ext>
              </a:extLst>
            </p:cNvPr>
            <p:cNvSpPr/>
            <p:nvPr/>
          </p:nvSpPr>
          <p:spPr>
            <a:xfrm rot="196085">
              <a:off x="5601961" y="1128103"/>
              <a:ext cx="57879" cy="2142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9FD18E3-6F30-4725-89D6-6FEB80807326}"/>
                </a:ext>
              </a:extLst>
            </p:cNvPr>
            <p:cNvSpPr/>
            <p:nvPr/>
          </p:nvSpPr>
          <p:spPr>
            <a:xfrm rot="19224491">
              <a:off x="5805767" y="1834646"/>
              <a:ext cx="57879" cy="2142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C1C31CA-18E7-4F0F-B61B-82E44110DCF5}"/>
                </a:ext>
              </a:extLst>
            </p:cNvPr>
            <p:cNvSpPr/>
            <p:nvPr/>
          </p:nvSpPr>
          <p:spPr>
            <a:xfrm rot="21145509">
              <a:off x="5369017" y="1963292"/>
              <a:ext cx="57879" cy="2142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15651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700334" y="3858413"/>
            <a:ext cx="37433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/event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A20B3783-BDEB-4E55-ACF5-20D8A2DB5064}"/>
              </a:ext>
            </a:extLst>
          </p:cNvPr>
          <p:cNvGrpSpPr/>
          <p:nvPr/>
        </p:nvGrpSpPr>
        <p:grpSpPr>
          <a:xfrm>
            <a:off x="2141453" y="761664"/>
            <a:ext cx="4861093" cy="2864272"/>
            <a:chOff x="1883886" y="820398"/>
            <a:chExt cx="4861093" cy="2864272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928DB022-357E-4039-8D82-4A844F63F6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5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83886" y="820398"/>
              <a:ext cx="1402078" cy="2864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E07D7541-E34D-4CF9-A8A2-2CED2663BD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342901" y="820398"/>
              <a:ext cx="1402078" cy="2864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FBD12DA1-BC20-4165-9CFA-78621B4C1951}"/>
                </a:ext>
              </a:extLst>
            </p:cNvPr>
            <p:cNvSpPr/>
            <p:nvPr/>
          </p:nvSpPr>
          <p:spPr>
            <a:xfrm>
              <a:off x="3476116" y="1786919"/>
              <a:ext cx="1668257" cy="844599"/>
            </a:xfrm>
            <a:prstGeom prst="rightArrow">
              <a:avLst/>
            </a:prstGeom>
            <a:solidFill>
              <a:srgbClr val="18F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79533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23252" y="3858413"/>
            <a:ext cx="48974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/execute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EA502B09-02B4-4C82-9AFC-6CCF910380D3}"/>
              </a:ext>
            </a:extLst>
          </p:cNvPr>
          <p:cNvGrpSpPr/>
          <p:nvPr/>
        </p:nvGrpSpPr>
        <p:grpSpPr>
          <a:xfrm>
            <a:off x="1478613" y="775916"/>
            <a:ext cx="6186771" cy="2916257"/>
            <a:chOff x="1183413" y="723560"/>
            <a:chExt cx="6186771" cy="29162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446E4D1-F600-438D-A57E-7F216A7EF957}"/>
                </a:ext>
              </a:extLst>
            </p:cNvPr>
            <p:cNvGrpSpPr/>
            <p:nvPr/>
          </p:nvGrpSpPr>
          <p:grpSpPr>
            <a:xfrm>
              <a:off x="1997438" y="723560"/>
              <a:ext cx="5372746" cy="2916257"/>
              <a:chOff x="2153619" y="590935"/>
              <a:chExt cx="5372746" cy="2916257"/>
            </a:xfrm>
          </p:grpSpPr>
          <p:pic>
            <p:nvPicPr>
              <p:cNvPr id="4" name="Picture 2">
                <a:extLst>
                  <a:ext uri="{FF2B5EF4-FFF2-40B4-BE49-F238E27FC236}">
                    <a16:creationId xmlns:a16="http://schemas.microsoft.com/office/drawing/2014/main" id="{1F20AB56-D912-4F14-AA9A-DF8367B33E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3619" y="1636308"/>
                <a:ext cx="1557438" cy="18708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2">
                <a:extLst>
                  <a:ext uri="{FF2B5EF4-FFF2-40B4-BE49-F238E27FC236}">
                    <a16:creationId xmlns:a16="http://schemas.microsoft.com/office/drawing/2014/main" id="{87D5E2A9-E0CD-43C4-B09C-D9076FE2B5F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588303" y="642920"/>
                <a:ext cx="1402078" cy="28642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Arrow: Notched Right 2">
                <a:extLst>
                  <a:ext uri="{FF2B5EF4-FFF2-40B4-BE49-F238E27FC236}">
                    <a16:creationId xmlns:a16="http://schemas.microsoft.com/office/drawing/2014/main" id="{18C3FDF3-0A26-4E1A-8E02-BCA686376F2E}"/>
                  </a:ext>
                </a:extLst>
              </p:cNvPr>
              <p:cNvSpPr/>
              <p:nvPr/>
            </p:nvSpPr>
            <p:spPr>
              <a:xfrm>
                <a:off x="3880230" y="2064149"/>
                <a:ext cx="1186626" cy="670095"/>
              </a:xfrm>
              <a:prstGeom prst="notchedRightArrow">
                <a:avLst/>
              </a:prstGeom>
              <a:solidFill>
                <a:srgbClr val="18F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BA29D8A-8CA2-4E80-A419-5C29F9F19751}"/>
                  </a:ext>
                </a:extLst>
              </p:cNvPr>
              <p:cNvSpPr/>
              <p:nvPr/>
            </p:nvSpPr>
            <p:spPr>
              <a:xfrm rot="18757777">
                <a:off x="5346956" y="431420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4A62C1C-AF74-48D0-A3A0-48B3DB4ECBB5}"/>
                  </a:ext>
                </a:extLst>
              </p:cNvPr>
              <p:cNvSpPr/>
              <p:nvPr/>
            </p:nvSpPr>
            <p:spPr>
              <a:xfrm rot="16200000">
                <a:off x="5158167" y="1272977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2F6D6A9-C4E6-4A39-B3DA-3465EF87FB22}"/>
                  </a:ext>
                </a:extLst>
              </p:cNvPr>
              <p:cNvSpPr/>
              <p:nvPr/>
            </p:nvSpPr>
            <p:spPr>
              <a:xfrm rot="13797589">
                <a:off x="5374506" y="2036523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41355E1F-0747-4BC0-8815-2F9D578A3AA1}"/>
                  </a:ext>
                </a:extLst>
              </p:cNvPr>
              <p:cNvGrpSpPr/>
              <p:nvPr/>
            </p:nvGrpSpPr>
            <p:grpSpPr>
              <a:xfrm rot="10800000">
                <a:off x="6934041" y="590935"/>
                <a:ext cx="592324" cy="1743951"/>
                <a:chOff x="5226491" y="736882"/>
                <a:chExt cx="592324" cy="1743951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78EA1D55-4024-43E3-9DFE-5813C478DD23}"/>
                    </a:ext>
                  </a:extLst>
                </p:cNvPr>
                <p:cNvSpPr/>
                <p:nvPr/>
              </p:nvSpPr>
              <p:spPr>
                <a:xfrm rot="18757777">
                  <a:off x="5470912" y="561850"/>
                  <a:ext cx="116878" cy="4669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2B4205A2-04F3-4444-A6A1-E0B0F345EFED}"/>
                    </a:ext>
                  </a:extLst>
                </p:cNvPr>
                <p:cNvSpPr/>
                <p:nvPr/>
              </p:nvSpPr>
              <p:spPr>
                <a:xfrm rot="16200000">
                  <a:off x="5401523" y="1366382"/>
                  <a:ext cx="116878" cy="4669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585A7A5-6015-4AF7-8250-16E7E0B927C6}"/>
                    </a:ext>
                  </a:extLst>
                </p:cNvPr>
                <p:cNvSpPr/>
                <p:nvPr/>
              </p:nvSpPr>
              <p:spPr>
                <a:xfrm rot="13797589">
                  <a:off x="5526906" y="2188923"/>
                  <a:ext cx="116878" cy="4669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C681FB7-9A02-4C94-8BEA-EE2A979C559D}"/>
                </a:ext>
              </a:extLst>
            </p:cNvPr>
            <p:cNvSpPr txBox="1"/>
            <p:nvPr/>
          </p:nvSpPr>
          <p:spPr>
            <a:xfrm>
              <a:off x="1183413" y="1117980"/>
              <a:ext cx="31854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3600" dirty="0">
                  <a:ln w="0">
                    <a:solidFill>
                      <a:schemeClr val="tx1"/>
                    </a:solidFill>
                  </a:ln>
                  <a:solidFill>
                    <a:srgbClr val="18FE00"/>
                  </a:solidFill>
                  <a:latin typeface="FVF Fernando 08" panose="02000507020000020003" pitchFamily="2" charset="0"/>
                </a:rPr>
                <a:t>/summon</a:t>
              </a:r>
              <a:endParaRPr lang="en-US" sz="3600" dirty="0">
                <a:ln w="0">
                  <a:solidFill>
                    <a:schemeClr val="tx1"/>
                  </a:solidFill>
                </a:ln>
                <a:solidFill>
                  <a:srgbClr val="18FE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546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614045" y="3858413"/>
            <a:ext cx="19159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/fill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F34E3BD-936A-44D3-A94A-34D3C24ED840}"/>
              </a:ext>
            </a:extLst>
          </p:cNvPr>
          <p:cNvGrpSpPr/>
          <p:nvPr/>
        </p:nvGrpSpPr>
        <p:grpSpPr>
          <a:xfrm>
            <a:off x="2772695" y="775916"/>
            <a:ext cx="3905736" cy="2448480"/>
            <a:chOff x="2636136" y="767381"/>
            <a:chExt cx="3905736" cy="244848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EA9675D-498A-40E3-AE72-06CC8A7DA49D}"/>
                </a:ext>
              </a:extLst>
            </p:cNvPr>
            <p:cNvGrpSpPr/>
            <p:nvPr/>
          </p:nvGrpSpPr>
          <p:grpSpPr>
            <a:xfrm>
              <a:off x="3183066" y="1091812"/>
              <a:ext cx="2777865" cy="2124049"/>
              <a:chOff x="3183064" y="1131568"/>
              <a:chExt cx="2777865" cy="2124049"/>
            </a:xfrm>
          </p:grpSpPr>
          <p:pic>
            <p:nvPicPr>
              <p:cNvPr id="4" name="Picture 2">
                <a:extLst>
                  <a:ext uri="{FF2B5EF4-FFF2-40B4-BE49-F238E27FC236}">
                    <a16:creationId xmlns:a16="http://schemas.microsoft.com/office/drawing/2014/main" id="{7ED42AEC-62AF-4C55-BC34-6A4DC97A26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38241" y="1131568"/>
                <a:ext cx="1467515" cy="14675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2">
                <a:extLst>
                  <a:ext uri="{FF2B5EF4-FFF2-40B4-BE49-F238E27FC236}">
                    <a16:creationId xmlns:a16="http://schemas.microsoft.com/office/drawing/2014/main" id="{24FDDD92-7F07-4E8B-AEBE-1F21604B72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83064" y="1460629"/>
                <a:ext cx="1467515" cy="14675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2">
                <a:extLst>
                  <a:ext uri="{FF2B5EF4-FFF2-40B4-BE49-F238E27FC236}">
                    <a16:creationId xmlns:a16="http://schemas.microsoft.com/office/drawing/2014/main" id="{9FC1C7AF-A774-4B53-9990-4B716174AA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3414" y="1459041"/>
                <a:ext cx="1467515" cy="14675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2">
                <a:extLst>
                  <a:ext uri="{FF2B5EF4-FFF2-40B4-BE49-F238E27FC236}">
                    <a16:creationId xmlns:a16="http://schemas.microsoft.com/office/drawing/2014/main" id="{20020F21-69C2-4EE5-AF3F-DC085EDB54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38237" y="1788102"/>
                <a:ext cx="1467515" cy="14675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9BE2C81-40A6-4C07-A844-F6EA5DCCF719}"/>
                </a:ext>
              </a:extLst>
            </p:cNvPr>
            <p:cNvSpPr/>
            <p:nvPr/>
          </p:nvSpPr>
          <p:spPr>
            <a:xfrm rot="1876312">
              <a:off x="5559424" y="767381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F59EA90-CB28-45B5-92DB-6C5A6E1E1B4B}"/>
                </a:ext>
              </a:extLst>
            </p:cNvPr>
            <p:cNvSpPr/>
            <p:nvPr/>
          </p:nvSpPr>
          <p:spPr>
            <a:xfrm rot="5400000">
              <a:off x="6249963" y="1748106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C3DCD1A-3841-4F44-9DB3-A52BF9655F4C}"/>
                </a:ext>
              </a:extLst>
            </p:cNvPr>
            <p:cNvSpPr/>
            <p:nvPr/>
          </p:nvSpPr>
          <p:spPr>
            <a:xfrm rot="7339676">
              <a:off x="5787958" y="2747635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1CE82F6-0634-4CD3-A6F5-9A06B3FDBD1C}"/>
                </a:ext>
              </a:extLst>
            </p:cNvPr>
            <p:cNvSpPr/>
            <p:nvPr/>
          </p:nvSpPr>
          <p:spPr>
            <a:xfrm rot="13715166">
              <a:off x="3183243" y="2851595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34C5A07-38F9-45DE-BE2A-6D185B81873A}"/>
                </a:ext>
              </a:extLst>
            </p:cNvPr>
            <p:cNvSpPr/>
            <p:nvPr/>
          </p:nvSpPr>
          <p:spPr>
            <a:xfrm rot="16200000">
              <a:off x="2811168" y="1812385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C6A0585-28D3-4889-855E-AB372F38DE90}"/>
                </a:ext>
              </a:extLst>
            </p:cNvPr>
            <p:cNvSpPr/>
            <p:nvPr/>
          </p:nvSpPr>
          <p:spPr>
            <a:xfrm rot="18757777">
              <a:off x="3381888" y="796151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17271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325505" y="3858413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/fog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F4A11FF-C594-4A76-AFF7-7FEC602D1F83}"/>
              </a:ext>
            </a:extLst>
          </p:cNvPr>
          <p:cNvGrpSpPr/>
          <p:nvPr/>
        </p:nvGrpSpPr>
        <p:grpSpPr>
          <a:xfrm>
            <a:off x="2230328" y="572755"/>
            <a:ext cx="4683342" cy="3165508"/>
            <a:chOff x="921375" y="-129740"/>
            <a:chExt cx="6617190" cy="4472610"/>
          </a:xfrm>
        </p:grpSpPr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686C9919-004D-44AD-B4E8-AB8AE13DB60B}"/>
                </a:ext>
              </a:extLst>
            </p:cNvPr>
            <p:cNvSpPr/>
            <p:nvPr/>
          </p:nvSpPr>
          <p:spPr>
            <a:xfrm>
              <a:off x="4229972" y="61569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E575EEF5-DA74-4761-A718-429AA891CAD7}"/>
                </a:ext>
              </a:extLst>
            </p:cNvPr>
            <p:cNvSpPr/>
            <p:nvPr/>
          </p:nvSpPr>
          <p:spPr>
            <a:xfrm>
              <a:off x="5332836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46C58042-E4F8-4E8D-9B51-037627E383FA}"/>
                </a:ext>
              </a:extLst>
            </p:cNvPr>
            <p:cNvSpPr/>
            <p:nvPr/>
          </p:nvSpPr>
          <p:spPr>
            <a:xfrm>
              <a:off x="3127108" y="-12974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08453C70-CBE4-418C-B5F6-4D9B203D76D4}"/>
                </a:ext>
              </a:extLst>
            </p:cNvPr>
            <p:cNvSpPr/>
            <p:nvPr/>
          </p:nvSpPr>
          <p:spPr>
            <a:xfrm>
              <a:off x="4229970" y="210823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F99BE682-7609-49E9-B140-37D5ECF8DE58}"/>
                </a:ext>
              </a:extLst>
            </p:cNvPr>
            <p:cNvSpPr/>
            <p:nvPr/>
          </p:nvSpPr>
          <p:spPr>
            <a:xfrm>
              <a:off x="2024242" y="6173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87426A2F-5A7F-4FAF-88FF-906C3A75D068}"/>
                </a:ext>
              </a:extLst>
            </p:cNvPr>
            <p:cNvSpPr/>
            <p:nvPr/>
          </p:nvSpPr>
          <p:spPr>
            <a:xfrm>
              <a:off x="2024239" y="21065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B8C72B20-59B2-4623-B5DB-38C29CBCA847}"/>
                </a:ext>
              </a:extLst>
            </p:cNvPr>
            <p:cNvSpPr/>
            <p:nvPr/>
          </p:nvSpPr>
          <p:spPr>
            <a:xfrm>
              <a:off x="3127103" y="285200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F5F3422A-8DD6-4F8F-B377-25EDB72F89D2}"/>
                </a:ext>
              </a:extLst>
            </p:cNvPr>
            <p:cNvSpPr/>
            <p:nvPr/>
          </p:nvSpPr>
          <p:spPr>
            <a:xfrm>
              <a:off x="921375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425BF6C2-B5EA-4699-BAB6-7D28FF0F9144}"/>
                </a:ext>
              </a:extLst>
            </p:cNvPr>
            <p:cNvSpPr/>
            <p:nvPr/>
          </p:nvSpPr>
          <p:spPr>
            <a:xfrm>
              <a:off x="3127099" y="1359460"/>
              <a:ext cx="2205729" cy="1490870"/>
            </a:xfrm>
            <a:prstGeom prst="diamond">
              <a:avLst/>
            </a:prstGeom>
            <a:noFill/>
            <a:ln>
              <a:solidFill>
                <a:srgbClr val="18F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Cloud 1">
            <a:extLst>
              <a:ext uri="{FF2B5EF4-FFF2-40B4-BE49-F238E27FC236}">
                <a16:creationId xmlns:a16="http://schemas.microsoft.com/office/drawing/2014/main" id="{D70E1832-3CBE-45C9-AEBE-11C9156CBE0F}"/>
              </a:ext>
            </a:extLst>
          </p:cNvPr>
          <p:cNvSpPr/>
          <p:nvPr/>
        </p:nvSpPr>
        <p:spPr>
          <a:xfrm>
            <a:off x="3891693" y="2829535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loud 18">
            <a:extLst>
              <a:ext uri="{FF2B5EF4-FFF2-40B4-BE49-F238E27FC236}">
                <a16:creationId xmlns:a16="http://schemas.microsoft.com/office/drawing/2014/main" id="{495B06FF-9171-4809-8C71-633652E71FA4}"/>
              </a:ext>
            </a:extLst>
          </p:cNvPr>
          <p:cNvSpPr/>
          <p:nvPr/>
        </p:nvSpPr>
        <p:spPr>
          <a:xfrm>
            <a:off x="4825068" y="2319197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FBBDE246-3847-4358-9ABF-06444C5DB0C1}"/>
              </a:ext>
            </a:extLst>
          </p:cNvPr>
          <p:cNvSpPr/>
          <p:nvPr/>
        </p:nvSpPr>
        <p:spPr>
          <a:xfrm>
            <a:off x="5577754" y="1671544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FCDA3065-D24F-48C0-ABAC-7E98E7225336}"/>
              </a:ext>
            </a:extLst>
          </p:cNvPr>
          <p:cNvSpPr/>
          <p:nvPr/>
        </p:nvSpPr>
        <p:spPr>
          <a:xfrm>
            <a:off x="3162940" y="2241285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loud 21">
            <a:extLst>
              <a:ext uri="{FF2B5EF4-FFF2-40B4-BE49-F238E27FC236}">
                <a16:creationId xmlns:a16="http://schemas.microsoft.com/office/drawing/2014/main" id="{9C461098-3532-40A4-8B07-B8BEDDC878B0}"/>
              </a:ext>
            </a:extLst>
          </p:cNvPr>
          <p:cNvSpPr/>
          <p:nvPr/>
        </p:nvSpPr>
        <p:spPr>
          <a:xfrm>
            <a:off x="2382382" y="1746891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8FC57A7E-14B9-453F-B41C-E36695FAF705}"/>
              </a:ext>
            </a:extLst>
          </p:cNvPr>
          <p:cNvSpPr/>
          <p:nvPr/>
        </p:nvSpPr>
        <p:spPr>
          <a:xfrm>
            <a:off x="3129218" y="1199931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Cloud 23">
            <a:extLst>
              <a:ext uri="{FF2B5EF4-FFF2-40B4-BE49-F238E27FC236}">
                <a16:creationId xmlns:a16="http://schemas.microsoft.com/office/drawing/2014/main" id="{60DD5241-270E-4D35-9772-726323113D85}"/>
              </a:ext>
            </a:extLst>
          </p:cNvPr>
          <p:cNvSpPr/>
          <p:nvPr/>
        </p:nvSpPr>
        <p:spPr>
          <a:xfrm>
            <a:off x="3962507" y="621705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69CE345C-31BD-451C-8472-95E3290F6644}"/>
              </a:ext>
            </a:extLst>
          </p:cNvPr>
          <p:cNvSpPr/>
          <p:nvPr/>
        </p:nvSpPr>
        <p:spPr>
          <a:xfrm>
            <a:off x="4797203" y="1195075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9DA5A68-B49B-424E-AF66-7D670E1867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6000"/>
                    </a14:imgEffect>
                  </a14:imgLayer>
                </a14:imgProps>
              </a:ext>
            </a:extLst>
          </a:blip>
          <a:srcRect b="-2564"/>
          <a:stretch/>
        </p:blipFill>
        <p:spPr>
          <a:xfrm>
            <a:off x="4044515" y="951037"/>
            <a:ext cx="1054966" cy="143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058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700334" y="3858413"/>
            <a:ext cx="37433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/ability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A90C58-A9D5-406F-AC0D-99F324E1A7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3650383" y="517322"/>
            <a:ext cx="1843233" cy="39626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9FB872E-37B0-4CF1-96D0-D21B09506E12}"/>
              </a:ext>
            </a:extLst>
          </p:cNvPr>
          <p:cNvSpPr/>
          <p:nvPr/>
        </p:nvSpPr>
        <p:spPr>
          <a:xfrm>
            <a:off x="3242029" y="894523"/>
            <a:ext cx="225287" cy="1033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4D1804-A5F2-4DD5-80FF-4CBB6BDECBF8}"/>
              </a:ext>
            </a:extLst>
          </p:cNvPr>
          <p:cNvSpPr/>
          <p:nvPr/>
        </p:nvSpPr>
        <p:spPr>
          <a:xfrm>
            <a:off x="3889462" y="202096"/>
            <a:ext cx="225287" cy="1033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896C80-2AD6-4224-9B08-046C66E8C05A}"/>
              </a:ext>
            </a:extLst>
          </p:cNvPr>
          <p:cNvSpPr/>
          <p:nvPr/>
        </p:nvSpPr>
        <p:spPr>
          <a:xfrm>
            <a:off x="4459355" y="1286125"/>
            <a:ext cx="225287" cy="1033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0D04D1-FBC0-4F3B-A7F8-0F1B923469B0}"/>
              </a:ext>
            </a:extLst>
          </p:cNvPr>
          <p:cNvSpPr/>
          <p:nvPr/>
        </p:nvSpPr>
        <p:spPr>
          <a:xfrm>
            <a:off x="5208128" y="573156"/>
            <a:ext cx="225287" cy="1033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EC23F5-97DF-4DF6-836D-38E53A21ED8A}"/>
              </a:ext>
            </a:extLst>
          </p:cNvPr>
          <p:cNvSpPr txBox="1"/>
          <p:nvPr/>
        </p:nvSpPr>
        <p:spPr>
          <a:xfrm rot="20303622">
            <a:off x="506506" y="978416"/>
            <a:ext cx="23949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FLY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9E6B9A-8BAB-4121-B8BB-2121B94A6084}"/>
              </a:ext>
            </a:extLst>
          </p:cNvPr>
          <p:cNvSpPr/>
          <p:nvPr/>
        </p:nvSpPr>
        <p:spPr>
          <a:xfrm rot="18900000">
            <a:off x="1458654" y="536048"/>
            <a:ext cx="86002" cy="21190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68A701-4D75-48AE-93E1-7FDF65635426}"/>
              </a:ext>
            </a:extLst>
          </p:cNvPr>
          <p:cNvSpPr/>
          <p:nvPr/>
        </p:nvSpPr>
        <p:spPr>
          <a:xfrm rot="1509777">
            <a:off x="1392878" y="517459"/>
            <a:ext cx="86002" cy="21190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35623FB4-CB0E-4DFC-9E08-2B3D4BA9AB33}"/>
              </a:ext>
            </a:extLst>
          </p:cNvPr>
          <p:cNvSpPr/>
          <p:nvPr/>
        </p:nvSpPr>
        <p:spPr>
          <a:xfrm rot="14507970">
            <a:off x="1468139" y="2271695"/>
            <a:ext cx="965744" cy="740928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460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23252" y="3858413"/>
            <a:ext cx="48974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/function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EF10CBFB-3067-4FA0-BEDC-9F18C3D76CC9}"/>
              </a:ext>
            </a:extLst>
          </p:cNvPr>
          <p:cNvGrpSpPr/>
          <p:nvPr/>
        </p:nvGrpSpPr>
        <p:grpSpPr>
          <a:xfrm>
            <a:off x="2123252" y="1252801"/>
            <a:ext cx="5165725" cy="2104276"/>
            <a:chOff x="2638425" y="973401"/>
            <a:chExt cx="5165725" cy="210427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68C65CA-D2FF-44A0-8AFF-DC03B13FF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8425" y="1390650"/>
              <a:ext cx="1238250" cy="1333500"/>
            </a:xfrm>
            <a:prstGeom prst="rect">
              <a:avLst/>
            </a:prstGeom>
          </p:spPr>
        </p:pic>
        <p:sp>
          <p:nvSpPr>
            <p:cNvPr id="4" name="Callout: Left Arrow 3">
              <a:extLst>
                <a:ext uri="{FF2B5EF4-FFF2-40B4-BE49-F238E27FC236}">
                  <a16:creationId xmlns:a16="http://schemas.microsoft.com/office/drawing/2014/main" id="{D8288F8B-D40C-43E3-A4BE-1AA6A6BAAB17}"/>
                </a:ext>
              </a:extLst>
            </p:cNvPr>
            <p:cNvSpPr/>
            <p:nvPr/>
          </p:nvSpPr>
          <p:spPr>
            <a:xfrm>
              <a:off x="3968750" y="973401"/>
              <a:ext cx="3707240" cy="2104276"/>
            </a:xfrm>
            <a:prstGeom prst="leftArrow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3C50A6-FEEE-42B1-A348-2E9FCA93B459}"/>
                </a:ext>
              </a:extLst>
            </p:cNvPr>
            <p:cNvSpPr txBox="1"/>
            <p:nvPr/>
          </p:nvSpPr>
          <p:spPr>
            <a:xfrm>
              <a:off x="5237929" y="998131"/>
              <a:ext cx="24380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/setblock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59413A8-45ED-4021-87F7-53808A149BF3}"/>
                </a:ext>
              </a:extLst>
            </p:cNvPr>
            <p:cNvSpPr txBox="1"/>
            <p:nvPr/>
          </p:nvSpPr>
          <p:spPr>
            <a:xfrm>
              <a:off x="5237929" y="1516906"/>
              <a:ext cx="10295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/fill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7804076-C304-4132-9939-29E9BD1ED5CA}"/>
                </a:ext>
              </a:extLst>
            </p:cNvPr>
            <p:cNvSpPr txBox="1"/>
            <p:nvPr/>
          </p:nvSpPr>
          <p:spPr>
            <a:xfrm>
              <a:off x="5237929" y="2035681"/>
              <a:ext cx="10295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/kill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4BF9753-EB8D-46BB-95E5-7152675345EC}"/>
                </a:ext>
              </a:extLst>
            </p:cNvPr>
            <p:cNvSpPr txBox="1"/>
            <p:nvPr/>
          </p:nvSpPr>
          <p:spPr>
            <a:xfrm>
              <a:off x="5237929" y="2554456"/>
              <a:ext cx="25662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/summon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6679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401901" y="3858413"/>
            <a:ext cx="63401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/gamemode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42B0ECC-12DA-476A-9A2C-DF3DAA4A074E}"/>
              </a:ext>
            </a:extLst>
          </p:cNvPr>
          <p:cNvGrpSpPr/>
          <p:nvPr/>
        </p:nvGrpSpPr>
        <p:grpSpPr>
          <a:xfrm>
            <a:off x="2864010" y="604073"/>
            <a:ext cx="3415978" cy="2942768"/>
            <a:chOff x="2750799" y="604073"/>
            <a:chExt cx="3415978" cy="294276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D80D14E-8119-4BA4-ADBE-05E57B68D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50799" y="604073"/>
              <a:ext cx="1795669" cy="2942768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8B55356-FDA5-48A8-937E-8B9E4389B2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1952064"/>
              <a:ext cx="1594777" cy="1594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DD6229BC-4A87-45F4-86CD-18921FA82C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2472">
              <a:off x="4255088" y="1705821"/>
              <a:ext cx="375578" cy="3755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98234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834712" y="3858413"/>
            <a:ext cx="54745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/gamerule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9C79AB7-269C-4E33-99E7-3AC0D33A0DEB}"/>
              </a:ext>
            </a:extLst>
          </p:cNvPr>
          <p:cNvGrpSpPr/>
          <p:nvPr/>
        </p:nvGrpSpPr>
        <p:grpSpPr>
          <a:xfrm>
            <a:off x="2612256" y="775916"/>
            <a:ext cx="3919488" cy="2695797"/>
            <a:chOff x="2610256" y="775916"/>
            <a:chExt cx="3919488" cy="269579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B0EB577-5438-43A9-80A0-C57BEEE36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5012" y="1343803"/>
              <a:ext cx="1741211" cy="1741211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AC6EA15-EB70-4403-8CEC-D62E0A0351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0256" y="775916"/>
              <a:ext cx="1015663" cy="1015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1250A12-8559-4AE3-93FA-975009552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9462" y="2571750"/>
              <a:ext cx="857250" cy="85725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1343994-A075-4E8D-8F45-9D4C5449C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2605" y="2283108"/>
              <a:ext cx="1087139" cy="118860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62A635C-B9E2-43FE-B2A8-1BA9872AC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7549" y="855122"/>
              <a:ext cx="857250" cy="857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6961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690442" y="3858413"/>
            <a:ext cx="57631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/gametest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035F6DF-525E-4D4E-89FD-CF1A36EC18E9}"/>
              </a:ext>
            </a:extLst>
          </p:cNvPr>
          <p:cNvGrpSpPr/>
          <p:nvPr/>
        </p:nvGrpSpPr>
        <p:grpSpPr>
          <a:xfrm>
            <a:off x="2440775" y="1139916"/>
            <a:ext cx="4262450" cy="2168065"/>
            <a:chOff x="2558797" y="1181797"/>
            <a:chExt cx="4262450" cy="216806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9CF316C-FD97-43A2-8A42-BD94FEE5A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8044" y="1285881"/>
              <a:ext cx="2013203" cy="201320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D1F365B-03D4-41B0-A3C9-636AFAAE4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8797" y="1181797"/>
              <a:ext cx="2013203" cy="2168065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1F826AB-6E70-4FEF-8321-0CE2D1BCC1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4841" y="1934610"/>
              <a:ext cx="1005140" cy="1171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22111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133144" y="3858413"/>
            <a:ext cx="28777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/give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E8B963E-C5A7-4344-BEAC-4FA0A89D422C}"/>
              </a:ext>
            </a:extLst>
          </p:cNvPr>
          <p:cNvGrpSpPr/>
          <p:nvPr/>
        </p:nvGrpSpPr>
        <p:grpSpPr>
          <a:xfrm>
            <a:off x="2528291" y="132191"/>
            <a:ext cx="4087415" cy="3496908"/>
            <a:chOff x="2679216" y="132191"/>
            <a:chExt cx="4087415" cy="349690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16A255B-04FC-4BC0-B9CD-ED5A87EE3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679216" y="775916"/>
              <a:ext cx="1843723" cy="285318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B5543B-DD4E-466E-AA6D-4C8F36878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6859" y="602173"/>
              <a:ext cx="672167" cy="67216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FDF4BC5-4BEB-45CD-B81E-CD31B6B7A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089" y="144170"/>
              <a:ext cx="672167" cy="672167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4559951-EE9E-442A-92D3-750BB3788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7259" y="595878"/>
              <a:ext cx="672167" cy="67216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430B188-69F7-4709-89ED-0E20681B4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6511" y="132191"/>
              <a:ext cx="672167" cy="67216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A4EDBAD-AD2D-44F1-B258-BBE2D7FE2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1820" y="1471139"/>
              <a:ext cx="1433914" cy="1433914"/>
            </a:xfrm>
            <a:prstGeom prst="rect">
              <a:avLst/>
            </a:prstGeom>
          </p:spPr>
        </p:pic>
        <p:sp>
          <p:nvSpPr>
            <p:cNvPr id="16" name="Arrow: Bent 15">
              <a:extLst>
                <a:ext uri="{FF2B5EF4-FFF2-40B4-BE49-F238E27FC236}">
                  <a16:creationId xmlns:a16="http://schemas.microsoft.com/office/drawing/2014/main" id="{20C6D5E3-DC8B-44B7-B20C-0E0B05905B5A}"/>
                </a:ext>
              </a:extLst>
            </p:cNvPr>
            <p:cNvSpPr/>
            <p:nvPr/>
          </p:nvSpPr>
          <p:spPr>
            <a:xfrm rot="18426903" flipV="1">
              <a:off x="4014154" y="2362784"/>
              <a:ext cx="679761" cy="558535"/>
            </a:xfrm>
            <a:prstGeom prst="ben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Arrow: Down 16">
              <a:extLst>
                <a:ext uri="{FF2B5EF4-FFF2-40B4-BE49-F238E27FC236}">
                  <a16:creationId xmlns:a16="http://schemas.microsoft.com/office/drawing/2014/main" id="{A0D60FDB-A9AA-4ED4-AD74-9392BE998B14}"/>
                </a:ext>
              </a:extLst>
            </p:cNvPr>
            <p:cNvSpPr/>
            <p:nvPr/>
          </p:nvSpPr>
          <p:spPr>
            <a:xfrm rot="10800000">
              <a:off x="6325589" y="1592907"/>
              <a:ext cx="441042" cy="1219200"/>
            </a:xfrm>
            <a:prstGeom prst="downArrow">
              <a:avLst/>
            </a:prstGeom>
            <a:solidFill>
              <a:srgbClr val="18F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72895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133144" y="3858413"/>
            <a:ext cx="28777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/help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65C606-0D48-4887-9E2B-EA47DC3AE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3679" y="1895022"/>
            <a:ext cx="6516640" cy="135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675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47739" y="3858413"/>
            <a:ext cx="86485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/immutableworld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C5FC318-9D9A-4C7E-A8B9-1C89693E855C}"/>
              </a:ext>
            </a:extLst>
          </p:cNvPr>
          <p:cNvGrpSpPr/>
          <p:nvPr/>
        </p:nvGrpSpPr>
        <p:grpSpPr>
          <a:xfrm>
            <a:off x="2893661" y="654298"/>
            <a:ext cx="3356676" cy="2934117"/>
            <a:chOff x="3039541" y="563556"/>
            <a:chExt cx="3356676" cy="293411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3E47E02-BBCD-40E2-A119-D0EB67A7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039541" y="563556"/>
              <a:ext cx="1790390" cy="2934117"/>
            </a:xfrm>
            <a:prstGeom prst="rect">
              <a:avLst/>
            </a:prstGeom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A93D7F5E-4453-49B3-81E7-E4BDBC3A22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6129" y="1894838"/>
              <a:ext cx="1590088" cy="1590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F1E6901-2CD4-40BA-92DB-A580259C8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102350" flipV="1">
              <a:off x="4601654" y="1166578"/>
              <a:ext cx="1264819" cy="1264819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1CB1E81-B79F-4595-ACCF-1BD737CAE375}"/>
                </a:ext>
              </a:extLst>
            </p:cNvPr>
            <p:cNvSpPr/>
            <p:nvPr/>
          </p:nvSpPr>
          <p:spPr>
            <a:xfrm rot="1509777">
              <a:off x="5052885" y="1165040"/>
              <a:ext cx="119911" cy="126789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A60119A-703F-4166-9D90-B70F2E1295D3}"/>
                </a:ext>
              </a:extLst>
            </p:cNvPr>
            <p:cNvSpPr/>
            <p:nvPr/>
          </p:nvSpPr>
          <p:spPr>
            <a:xfrm rot="18382934">
              <a:off x="5057985" y="1188982"/>
              <a:ext cx="119911" cy="126789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22472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229324" y="3858413"/>
            <a:ext cx="26853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/kick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CCD1199-0DCD-4933-B662-14A0A277D24E}"/>
              </a:ext>
            </a:extLst>
          </p:cNvPr>
          <p:cNvGrpSpPr/>
          <p:nvPr/>
        </p:nvGrpSpPr>
        <p:grpSpPr>
          <a:xfrm>
            <a:off x="2370153" y="477110"/>
            <a:ext cx="4403691" cy="3036777"/>
            <a:chOff x="2694176" y="483737"/>
            <a:chExt cx="4403691" cy="303677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65649CA-5830-4B15-A0BD-8317A7BB7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26106" y="733901"/>
              <a:ext cx="1371761" cy="2667312"/>
            </a:xfrm>
            <a:prstGeom prst="rect">
              <a:avLst/>
            </a:prstGeom>
          </p:spPr>
        </p:pic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C3D47D20-4610-45C6-AA36-CA5A9197B8B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9148"/>
            <a:stretch/>
          </p:blipFill>
          <p:spPr bwMode="auto">
            <a:xfrm flipH="1">
              <a:off x="2694176" y="483737"/>
              <a:ext cx="1184589" cy="3036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88DCE79-9F32-4722-868E-B0D93DE35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75533" y="770118"/>
              <a:ext cx="1184589" cy="26673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1030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565955" y="3858413"/>
            <a:ext cx="20120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/kill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FB6F05-F819-4616-96E1-AB4B8766FF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905913" y="682935"/>
            <a:ext cx="1332171" cy="43806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CF83DC-3E5E-49EF-AD9F-1266AD264E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044" y="824533"/>
            <a:ext cx="6667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7800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373595" y="3858413"/>
            <a:ext cx="23968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/list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6FDDB8-DC65-4F4B-93BA-FE4D625B38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629" y="409315"/>
            <a:ext cx="2710742" cy="330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84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594262" y="3858413"/>
            <a:ext cx="59554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/alwaysday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6364A0B-B46D-49FF-878B-4944E8841D55}"/>
              </a:ext>
            </a:extLst>
          </p:cNvPr>
          <p:cNvGrpSpPr/>
          <p:nvPr/>
        </p:nvGrpSpPr>
        <p:grpSpPr>
          <a:xfrm>
            <a:off x="3232771" y="881338"/>
            <a:ext cx="2678458" cy="2678458"/>
            <a:chOff x="3372449" y="853246"/>
            <a:chExt cx="2399099" cy="239909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F696FD5-AA3C-40B9-B887-6AB12A2D5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2449" y="853246"/>
              <a:ext cx="2399099" cy="239909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37B77A-3C4D-4CD8-82F3-7D58C6DAF8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1604" y="2344401"/>
              <a:ext cx="733926" cy="8073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71720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604153" y="3858413"/>
            <a:ext cx="39356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/locate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9FBC4074-0314-4872-9292-8C6565D45B08}"/>
              </a:ext>
            </a:extLst>
          </p:cNvPr>
          <p:cNvGrpSpPr/>
          <p:nvPr/>
        </p:nvGrpSpPr>
        <p:grpSpPr>
          <a:xfrm>
            <a:off x="2982406" y="488085"/>
            <a:ext cx="3179185" cy="3186827"/>
            <a:chOff x="0" y="322433"/>
            <a:chExt cx="3179185" cy="318682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6EEF168-20FE-4098-BE30-426372BEE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322433"/>
              <a:ext cx="3179185" cy="3186827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CD978AA-46E1-45A8-96CC-F27970B2DD45}"/>
                </a:ext>
              </a:extLst>
            </p:cNvPr>
            <p:cNvGrpSpPr/>
            <p:nvPr/>
          </p:nvGrpSpPr>
          <p:grpSpPr>
            <a:xfrm>
              <a:off x="774676" y="1521351"/>
              <a:ext cx="1482009" cy="1482009"/>
              <a:chOff x="5141267" y="966908"/>
              <a:chExt cx="1482009" cy="1482009"/>
            </a:xfrm>
          </p:grpSpPr>
          <p:sp>
            <p:nvSpPr>
              <p:cNvPr id="6" name="Flowchart: Connector 5">
                <a:extLst>
                  <a:ext uri="{FF2B5EF4-FFF2-40B4-BE49-F238E27FC236}">
                    <a16:creationId xmlns:a16="http://schemas.microsoft.com/office/drawing/2014/main" id="{1B69E21F-B646-46E3-A4CD-7ABCD02052E1}"/>
                  </a:ext>
                </a:extLst>
              </p:cNvPr>
              <p:cNvSpPr/>
              <p:nvPr/>
            </p:nvSpPr>
            <p:spPr>
              <a:xfrm>
                <a:off x="5554569" y="1364599"/>
                <a:ext cx="686628" cy="686628"/>
              </a:xfrm>
              <a:prstGeom prst="flowChartConnector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8E44263-3375-419D-A7AC-EECAD15B969F}"/>
                  </a:ext>
                </a:extLst>
              </p:cNvPr>
              <p:cNvGrpSpPr/>
              <p:nvPr/>
            </p:nvGrpSpPr>
            <p:grpSpPr>
              <a:xfrm>
                <a:off x="5141267" y="1643088"/>
                <a:ext cx="1482009" cy="117024"/>
                <a:chOff x="5141267" y="1643088"/>
                <a:chExt cx="1482009" cy="117024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E4945DAB-4F6B-43FE-915A-8D5CCED89889}"/>
                    </a:ext>
                  </a:extLst>
                </p:cNvPr>
                <p:cNvSpPr/>
                <p:nvPr/>
              </p:nvSpPr>
              <p:spPr>
                <a:xfrm>
                  <a:off x="5141267" y="1643088"/>
                  <a:ext cx="549965" cy="11173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E9A21674-3D20-42B6-A8B1-2087B927D24A}"/>
                    </a:ext>
                  </a:extLst>
                </p:cNvPr>
                <p:cNvSpPr/>
                <p:nvPr/>
              </p:nvSpPr>
              <p:spPr>
                <a:xfrm>
                  <a:off x="6073311" y="1648375"/>
                  <a:ext cx="549965" cy="11173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1644112-850F-4385-AB3B-10EFA6396A17}"/>
                  </a:ext>
                </a:extLst>
              </p:cNvPr>
              <p:cNvGrpSpPr/>
              <p:nvPr/>
            </p:nvGrpSpPr>
            <p:grpSpPr>
              <a:xfrm rot="5400000">
                <a:off x="5156878" y="1649401"/>
                <a:ext cx="1482009" cy="117024"/>
                <a:chOff x="5141267" y="1643088"/>
                <a:chExt cx="1482009" cy="117024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E7A6862D-015D-4F51-81BB-9FB6E60EB468}"/>
                    </a:ext>
                  </a:extLst>
                </p:cNvPr>
                <p:cNvSpPr/>
                <p:nvPr/>
              </p:nvSpPr>
              <p:spPr>
                <a:xfrm>
                  <a:off x="5141267" y="1643088"/>
                  <a:ext cx="549965" cy="11173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05F71FA-3FD2-4AE5-A6CA-12A2F5A2B3D1}"/>
                    </a:ext>
                  </a:extLst>
                </p:cNvPr>
                <p:cNvSpPr/>
                <p:nvPr/>
              </p:nvSpPr>
              <p:spPr>
                <a:xfrm>
                  <a:off x="6073311" y="1648375"/>
                  <a:ext cx="549965" cy="11173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219780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181234" y="3858413"/>
            <a:ext cx="27815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/loot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FF0F2D0A-2D66-451B-9AB0-B75CCAB7D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996" y="1692119"/>
            <a:ext cx="1557438" cy="1870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4998CB6-736E-481B-B691-1C27D7CFA1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571" y="269424"/>
            <a:ext cx="1202534" cy="12025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EFE3E8-2BF3-4FFE-AE2A-B609549A86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180" y="1471958"/>
            <a:ext cx="1118999" cy="11189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28A16B-2DD1-4906-93B8-4E8357CBA9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841" y="1425027"/>
            <a:ext cx="1202534" cy="12025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FF9D65-72B8-4ED7-AD82-7961FB5D94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686" y="463039"/>
            <a:ext cx="1118999" cy="111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4713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325505" y="3858413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/me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C445A6A-04D4-48E7-AB42-D7822F8CB173}"/>
              </a:ext>
            </a:extLst>
          </p:cNvPr>
          <p:cNvGrpSpPr/>
          <p:nvPr/>
        </p:nvGrpSpPr>
        <p:grpSpPr>
          <a:xfrm>
            <a:off x="1893601" y="810494"/>
            <a:ext cx="5356798" cy="2890710"/>
            <a:chOff x="1750099" y="775594"/>
            <a:chExt cx="5356798" cy="289071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379424E-27D0-4A01-9349-22B454C5B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50099" y="775916"/>
              <a:ext cx="1152249" cy="2890388"/>
            </a:xfrm>
            <a:prstGeom prst="rect">
              <a:avLst/>
            </a:prstGeom>
          </p:spPr>
        </p:pic>
        <p:sp>
          <p:nvSpPr>
            <p:cNvPr id="6" name="Speech Bubble: Rectangle 5">
              <a:extLst>
                <a:ext uri="{FF2B5EF4-FFF2-40B4-BE49-F238E27FC236}">
                  <a16:creationId xmlns:a16="http://schemas.microsoft.com/office/drawing/2014/main" id="{057FC4AD-D7CE-4385-935E-13297D963D38}"/>
                </a:ext>
              </a:extLst>
            </p:cNvPr>
            <p:cNvSpPr/>
            <p:nvPr/>
          </p:nvSpPr>
          <p:spPr>
            <a:xfrm rot="5400000">
              <a:off x="3221940" y="1167023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463D92-4473-49AD-9EED-D4630626B397}"/>
                </a:ext>
              </a:extLst>
            </p:cNvPr>
            <p:cNvSpPr txBox="1"/>
            <p:nvPr/>
          </p:nvSpPr>
          <p:spPr>
            <a:xfrm>
              <a:off x="3376979" y="1444021"/>
              <a:ext cx="10149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HI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B0AB56F-8D36-4AE2-925D-242489F17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4612628" y="775594"/>
              <a:ext cx="1152249" cy="289038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CA68178-947A-4F0F-A46F-C5448B9CAE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5954648" y="775916"/>
              <a:ext cx="1152249" cy="28903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91683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642352" y="3858413"/>
            <a:ext cx="58592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/mobevent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C0C2B65-42AA-497F-8533-827DC8446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507" y="514682"/>
            <a:ext cx="1612986" cy="324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ADA8FEB-694E-45F0-A8D3-E9DF7F6BA12A}"/>
              </a:ext>
            </a:extLst>
          </p:cNvPr>
          <p:cNvSpPr/>
          <p:nvPr/>
        </p:nvSpPr>
        <p:spPr>
          <a:xfrm rot="18900000">
            <a:off x="4555872" y="1236413"/>
            <a:ext cx="86002" cy="21190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3D2221-1276-4811-A72B-9041DE40C10F}"/>
              </a:ext>
            </a:extLst>
          </p:cNvPr>
          <p:cNvSpPr/>
          <p:nvPr/>
        </p:nvSpPr>
        <p:spPr>
          <a:xfrm rot="2837120">
            <a:off x="4624689" y="1236413"/>
            <a:ext cx="86002" cy="21190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758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036964" y="3858413"/>
            <a:ext cx="30700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/msg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898B603-23C7-4739-BB80-206511522941}"/>
              </a:ext>
            </a:extLst>
          </p:cNvPr>
          <p:cNvGrpSpPr/>
          <p:nvPr/>
        </p:nvGrpSpPr>
        <p:grpSpPr>
          <a:xfrm>
            <a:off x="1463913" y="775916"/>
            <a:ext cx="6212077" cy="2923912"/>
            <a:chOff x="1520914" y="742392"/>
            <a:chExt cx="6212077" cy="292391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689335E-775C-487B-A6CD-B8D9A2274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20914" y="742392"/>
              <a:ext cx="1152249" cy="2890388"/>
            </a:xfrm>
            <a:prstGeom prst="rect">
              <a:avLst/>
            </a:prstGeom>
          </p:spPr>
        </p:pic>
        <p:sp>
          <p:nvSpPr>
            <p:cNvPr id="4" name="Speech Bubble: Rectangle 3">
              <a:extLst>
                <a:ext uri="{FF2B5EF4-FFF2-40B4-BE49-F238E27FC236}">
                  <a16:creationId xmlns:a16="http://schemas.microsoft.com/office/drawing/2014/main" id="{BFAC425F-3EDC-4D4A-84F0-380E9184E088}"/>
                </a:ext>
              </a:extLst>
            </p:cNvPr>
            <p:cNvSpPr/>
            <p:nvPr/>
          </p:nvSpPr>
          <p:spPr>
            <a:xfrm rot="5400000">
              <a:off x="2992755" y="1133499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Speech Bubble: Rectangle 8">
              <a:extLst>
                <a:ext uri="{FF2B5EF4-FFF2-40B4-BE49-F238E27FC236}">
                  <a16:creationId xmlns:a16="http://schemas.microsoft.com/office/drawing/2014/main" id="{A1674AF3-1F70-46CF-A151-820ED2E5F4FD}"/>
                </a:ext>
              </a:extLst>
            </p:cNvPr>
            <p:cNvSpPr/>
            <p:nvPr/>
          </p:nvSpPr>
          <p:spPr>
            <a:xfrm rot="16200000" flipH="1">
              <a:off x="2992755" y="1133498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FC2A05A-A987-41F0-B4CA-FC88835351AD}"/>
                </a:ext>
              </a:extLst>
            </p:cNvPr>
            <p:cNvSpPr txBox="1"/>
            <p:nvPr/>
          </p:nvSpPr>
          <p:spPr>
            <a:xfrm>
              <a:off x="2927079" y="1255477"/>
              <a:ext cx="7617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HI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145AA61-7423-4CD8-8BEC-DACA9197734F}"/>
                </a:ext>
              </a:extLst>
            </p:cNvPr>
            <p:cNvSpPr txBox="1"/>
            <p:nvPr/>
          </p:nvSpPr>
          <p:spPr>
            <a:xfrm>
              <a:off x="3117579" y="1612765"/>
              <a:ext cx="10149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Sup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02D8149-BB62-4DE4-8E4A-DA240C221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4196658" y="775916"/>
              <a:ext cx="1152249" cy="289038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C8EEC89-DBC7-4F60-8E64-992C22A8C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580742" y="742392"/>
              <a:ext cx="1152249" cy="2890388"/>
            </a:xfrm>
            <a:prstGeom prst="rect">
              <a:avLst/>
            </a:prstGeom>
          </p:spPr>
        </p:pic>
        <p:sp>
          <p:nvSpPr>
            <p:cNvPr id="17" name="Speech Bubble: Rectangle 16">
              <a:extLst>
                <a:ext uri="{FF2B5EF4-FFF2-40B4-BE49-F238E27FC236}">
                  <a16:creationId xmlns:a16="http://schemas.microsoft.com/office/drawing/2014/main" id="{4F4A2198-B69F-488D-AA56-CC7537B67F94}"/>
                </a:ext>
              </a:extLst>
            </p:cNvPr>
            <p:cNvSpPr/>
            <p:nvPr/>
          </p:nvSpPr>
          <p:spPr>
            <a:xfrm rot="16200000" flipH="1">
              <a:off x="5494168" y="1132528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AF5AC6B-01FB-415F-961E-C4C8E5FBE7E4}"/>
                </a:ext>
              </a:extLst>
            </p:cNvPr>
            <p:cNvSpPr txBox="1"/>
            <p:nvPr/>
          </p:nvSpPr>
          <p:spPr>
            <a:xfrm>
              <a:off x="5465172" y="1381932"/>
              <a:ext cx="12013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Hm?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38618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652243" y="3858413"/>
            <a:ext cx="38395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/music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A06F948-BED1-4539-8D67-31B91F72ADD9}"/>
              </a:ext>
            </a:extLst>
          </p:cNvPr>
          <p:cNvGrpSpPr/>
          <p:nvPr/>
        </p:nvGrpSpPr>
        <p:grpSpPr>
          <a:xfrm>
            <a:off x="2980119" y="584341"/>
            <a:ext cx="3183759" cy="3157741"/>
            <a:chOff x="3081129" y="584341"/>
            <a:chExt cx="3183759" cy="315774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13AA0AC-A5EE-4248-B95B-8EF83D014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81129" y="584341"/>
              <a:ext cx="1795669" cy="2942768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289BB40-8B31-43B0-83E1-C21404998A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671504" y="2148698"/>
              <a:ext cx="1593384" cy="1593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D85A8B7-7059-4FB5-AC53-20013278C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996024">
              <a:off x="4794317" y="1700527"/>
              <a:ext cx="780011" cy="7800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16022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517865" y="3858413"/>
            <a:ext cx="21082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/op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7B16B944-63B5-4465-86E4-FCC7AC3C05A8}"/>
              </a:ext>
            </a:extLst>
          </p:cNvPr>
          <p:cNvGrpSpPr/>
          <p:nvPr/>
        </p:nvGrpSpPr>
        <p:grpSpPr>
          <a:xfrm>
            <a:off x="3781309" y="269424"/>
            <a:ext cx="1978944" cy="3468228"/>
            <a:chOff x="3582527" y="204611"/>
            <a:chExt cx="1978944" cy="346822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8DF3BC0-6074-461E-9FFA-A3AC595CE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35473">
              <a:off x="4090659" y="204611"/>
              <a:ext cx="567269" cy="567269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772334B-85D3-42D6-B689-E32623446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82527" y="673820"/>
              <a:ext cx="1978944" cy="29990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58493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267523" y="3858413"/>
            <a:ext cx="46089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/particle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EBC3317-0EFE-40C4-9537-CD3F82B82496}"/>
              </a:ext>
            </a:extLst>
          </p:cNvPr>
          <p:cNvGrpSpPr/>
          <p:nvPr/>
        </p:nvGrpSpPr>
        <p:grpSpPr>
          <a:xfrm>
            <a:off x="2903468" y="537935"/>
            <a:ext cx="3337064" cy="3067248"/>
            <a:chOff x="2787512" y="392161"/>
            <a:chExt cx="3337064" cy="306724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ABC7FF1-F628-4139-9895-27F87D6E4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6225" y="1354620"/>
              <a:ext cx="666750" cy="85725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1A253B3-1BEC-436D-AD27-93A21B091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9373" y="392161"/>
              <a:ext cx="762000" cy="66675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C11D33A-E55E-42ED-A9B2-A6BF58102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7512" y="1726904"/>
              <a:ext cx="666750" cy="66675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F31EBDF-4ED3-40DD-B94B-70881B4F8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600" y="2792659"/>
              <a:ext cx="762000" cy="66675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F2B3CC6-9943-4F9C-97BC-A91E8B626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7826" y="2318303"/>
              <a:ext cx="666750" cy="85725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551AE5D-9EC2-48AF-81B9-F275F1DCA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5953" y="948733"/>
              <a:ext cx="666750" cy="666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31027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776730" y="3858413"/>
            <a:ext cx="75905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/playanimation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2727BE-2B52-4A67-943F-6B3C16E323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848" y="424070"/>
            <a:ext cx="3368301" cy="3334952"/>
          </a:xfrm>
          <a:prstGeom prst="rect">
            <a:avLst/>
          </a:prstGeom>
          <a:ln w="50800">
            <a:noFill/>
          </a:ln>
          <a:effectLst>
            <a:glow rad="127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32490196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690442" y="3858413"/>
            <a:ext cx="57631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/playsound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1DE92E0-8F5C-4451-898B-A23421E4DCF5}"/>
              </a:ext>
            </a:extLst>
          </p:cNvPr>
          <p:cNvGrpSpPr/>
          <p:nvPr/>
        </p:nvGrpSpPr>
        <p:grpSpPr>
          <a:xfrm>
            <a:off x="1558146" y="269424"/>
            <a:ext cx="6027708" cy="3459093"/>
            <a:chOff x="1517976" y="206708"/>
            <a:chExt cx="6027708" cy="345909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96AAF01-8250-4A30-8C42-FD619F9002C6}"/>
                </a:ext>
              </a:extLst>
            </p:cNvPr>
            <p:cNvGrpSpPr/>
            <p:nvPr/>
          </p:nvGrpSpPr>
          <p:grpSpPr>
            <a:xfrm>
              <a:off x="2455609" y="515607"/>
              <a:ext cx="4232781" cy="3150194"/>
              <a:chOff x="2470494" y="522233"/>
              <a:chExt cx="4232781" cy="3150194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10A99F53-5FB0-4D0E-9833-C4185912BE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10469" y="967409"/>
                <a:ext cx="1523061" cy="2705018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89240425-6387-4CA1-BB55-4A4BE25062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123401">
                <a:off x="2470494" y="522233"/>
                <a:ext cx="1084584" cy="813438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E34B68D0-8263-4312-B819-A5C6489DD7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887499">
                <a:off x="2500265" y="2339488"/>
                <a:ext cx="1084584" cy="813438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1F86FA1F-9455-4F01-8E57-73EF816622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476599" flipH="1">
                <a:off x="5588920" y="522233"/>
                <a:ext cx="1084584" cy="813438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69ECAA94-00EC-4C14-B3EB-B18B59F9F6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712501" flipH="1">
                <a:off x="5618691" y="2339488"/>
                <a:ext cx="1084584" cy="813438"/>
              </a:xfrm>
              <a:prstGeom prst="rect">
                <a:avLst/>
              </a:prstGeom>
            </p:spPr>
          </p:pic>
        </p:grpSp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6ED35A74-2240-4D79-9E0F-AC87D9BEF7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06128">
              <a:off x="1517976" y="276051"/>
              <a:ext cx="846011" cy="8460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2EA2848C-0CC9-4A18-901A-8ABCE0D8FF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19730">
              <a:off x="1701721" y="2614179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ED08A808-793B-4B5A-94A7-D33BF8EB9E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68363">
              <a:off x="6884505" y="2582084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>
              <a:extLst>
                <a:ext uri="{FF2B5EF4-FFF2-40B4-BE49-F238E27FC236}">
                  <a16:creationId xmlns:a16="http://schemas.microsoft.com/office/drawing/2014/main" id="{9B6B14D9-553A-4830-B65C-92DCECC2E6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4331">
              <a:off x="6751853" y="206708"/>
              <a:ext cx="793831" cy="7938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9473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C7DB398-7211-4D51-8E9F-CF1ADF837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57656">
            <a:off x="4005822" y="264418"/>
            <a:ext cx="1478425" cy="28325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824820" y="3858413"/>
            <a:ext cx="74943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/camerashake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8C2CAB4-704F-4EDB-8357-51B1932F6C59}"/>
              </a:ext>
            </a:extLst>
          </p:cNvPr>
          <p:cNvGrpSpPr/>
          <p:nvPr/>
        </p:nvGrpSpPr>
        <p:grpSpPr>
          <a:xfrm>
            <a:off x="2701788" y="2849217"/>
            <a:ext cx="3740421" cy="935105"/>
            <a:chOff x="2451654" y="1856132"/>
            <a:chExt cx="3922640" cy="98066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348D2FB-0A96-4340-A6A4-DCACEA181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2974" y="1856132"/>
              <a:ext cx="980660" cy="98066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4EF97E5-2FBD-487A-9CE3-521C5DAA7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3634" y="1856132"/>
              <a:ext cx="980660" cy="98066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51A0BEF-DEA8-462B-9BB1-F3E87E65B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1654" y="1856132"/>
              <a:ext cx="980660" cy="98066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2787358-B1B7-4505-9642-C432BFBFB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2314" y="1856132"/>
              <a:ext cx="980660" cy="980660"/>
            </a:xfrm>
            <a:prstGeom prst="rect">
              <a:avLst/>
            </a:prstGeom>
          </p:spPr>
        </p:pic>
      </p:grpSp>
      <p:sp>
        <p:nvSpPr>
          <p:cNvPr id="12" name="Moon 11">
            <a:extLst>
              <a:ext uri="{FF2B5EF4-FFF2-40B4-BE49-F238E27FC236}">
                <a16:creationId xmlns:a16="http://schemas.microsoft.com/office/drawing/2014/main" id="{AE60DD0F-7B3D-45F4-B1DE-545DCC7006DB}"/>
              </a:ext>
            </a:extLst>
          </p:cNvPr>
          <p:cNvSpPr/>
          <p:nvPr/>
        </p:nvSpPr>
        <p:spPr>
          <a:xfrm rot="1479021">
            <a:off x="3606973" y="1248401"/>
            <a:ext cx="199335" cy="1328291"/>
          </a:xfrm>
          <a:prstGeom prst="mo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Moon 14">
            <a:extLst>
              <a:ext uri="{FF2B5EF4-FFF2-40B4-BE49-F238E27FC236}">
                <a16:creationId xmlns:a16="http://schemas.microsoft.com/office/drawing/2014/main" id="{7ABF45B3-8679-4A71-A522-F032E48162CF}"/>
              </a:ext>
            </a:extLst>
          </p:cNvPr>
          <p:cNvSpPr/>
          <p:nvPr/>
        </p:nvSpPr>
        <p:spPr>
          <a:xfrm rot="11830366">
            <a:off x="5791716" y="824364"/>
            <a:ext cx="152182" cy="1150300"/>
          </a:xfrm>
          <a:prstGeom prst="mo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Moon 15">
            <a:extLst>
              <a:ext uri="{FF2B5EF4-FFF2-40B4-BE49-F238E27FC236}">
                <a16:creationId xmlns:a16="http://schemas.microsoft.com/office/drawing/2014/main" id="{C403BECF-BB55-48D5-A9A5-C4757D46BF7A}"/>
              </a:ext>
            </a:extLst>
          </p:cNvPr>
          <p:cNvSpPr/>
          <p:nvPr/>
        </p:nvSpPr>
        <p:spPr>
          <a:xfrm rot="2472180">
            <a:off x="3870970" y="299263"/>
            <a:ext cx="152182" cy="1150300"/>
          </a:xfrm>
          <a:prstGeom prst="mo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Moon 16">
            <a:extLst>
              <a:ext uri="{FF2B5EF4-FFF2-40B4-BE49-F238E27FC236}">
                <a16:creationId xmlns:a16="http://schemas.microsoft.com/office/drawing/2014/main" id="{F9E1FC02-C91E-4DAF-BB47-9247A014A53F}"/>
              </a:ext>
            </a:extLst>
          </p:cNvPr>
          <p:cNvSpPr/>
          <p:nvPr/>
        </p:nvSpPr>
        <p:spPr>
          <a:xfrm rot="13483816">
            <a:off x="5439011" y="1765796"/>
            <a:ext cx="242541" cy="1149105"/>
          </a:xfrm>
          <a:prstGeom prst="mo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2810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604153" y="3858413"/>
            <a:ext cx="39356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/reload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50C6F07-C732-409A-988B-88C6AC0AD9EE}"/>
              </a:ext>
            </a:extLst>
          </p:cNvPr>
          <p:cNvGrpSpPr/>
          <p:nvPr/>
        </p:nvGrpSpPr>
        <p:grpSpPr>
          <a:xfrm>
            <a:off x="2207014" y="1252801"/>
            <a:ext cx="5247789" cy="2104276"/>
            <a:chOff x="2123252" y="1252801"/>
            <a:chExt cx="5247789" cy="210427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2D73672-2AF5-49C5-BDF3-36C5DB39AFA8}"/>
                </a:ext>
              </a:extLst>
            </p:cNvPr>
            <p:cNvGrpSpPr/>
            <p:nvPr/>
          </p:nvGrpSpPr>
          <p:grpSpPr>
            <a:xfrm>
              <a:off x="2123252" y="1252801"/>
              <a:ext cx="5247789" cy="2104276"/>
              <a:chOff x="2638425" y="973401"/>
              <a:chExt cx="5247789" cy="2104276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B2E640D1-A0E8-4713-A8C7-058AD8144F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38425" y="1390650"/>
                <a:ext cx="1238250" cy="1333500"/>
              </a:xfrm>
              <a:prstGeom prst="rect">
                <a:avLst/>
              </a:prstGeom>
            </p:spPr>
          </p:pic>
          <p:sp>
            <p:nvSpPr>
              <p:cNvPr id="6" name="Callout: Left Arrow 5">
                <a:extLst>
                  <a:ext uri="{FF2B5EF4-FFF2-40B4-BE49-F238E27FC236}">
                    <a16:creationId xmlns:a16="http://schemas.microsoft.com/office/drawing/2014/main" id="{FFDDB6E6-0CE5-45EC-BCAF-0A00E25902FF}"/>
                  </a:ext>
                </a:extLst>
              </p:cNvPr>
              <p:cNvSpPr/>
              <p:nvPr/>
            </p:nvSpPr>
            <p:spPr>
              <a:xfrm>
                <a:off x="3968750" y="973401"/>
                <a:ext cx="3707240" cy="2104276"/>
              </a:xfrm>
              <a:prstGeom prst="leftArrowCallou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64A157-5975-4F14-BE36-C87DEBFAF78A}"/>
                  </a:ext>
                </a:extLst>
              </p:cNvPr>
              <p:cNvSpPr txBox="1"/>
              <p:nvPr/>
            </p:nvSpPr>
            <p:spPr>
              <a:xfrm>
                <a:off x="5237929" y="998131"/>
                <a:ext cx="24380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n w="0">
                      <a:solidFill>
                        <a:schemeClr val="tx1"/>
                      </a:solidFill>
                    </a:ln>
                    <a:solidFill>
                      <a:srgbClr val="FFC000"/>
                    </a:solidFill>
                    <a:latin typeface="FVF Fernando 08" panose="02000507020000020003" pitchFamily="2" charset="0"/>
                  </a:rPr>
                  <a:t>/kill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FA7607-092C-4B5E-90CE-6DB25B4F0A0A}"/>
                  </a:ext>
                </a:extLst>
              </p:cNvPr>
              <p:cNvSpPr txBox="1"/>
              <p:nvPr/>
            </p:nvSpPr>
            <p:spPr>
              <a:xfrm>
                <a:off x="5237929" y="1516906"/>
                <a:ext cx="25662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n w="0">
                      <a:solidFill>
                        <a:schemeClr val="tx1"/>
                      </a:solidFill>
                    </a:ln>
                    <a:solidFill>
                      <a:srgbClr val="FFC000"/>
                    </a:solidFill>
                    <a:latin typeface="FVF Fernando 08" panose="02000507020000020003" pitchFamily="2" charset="0"/>
                  </a:rPr>
                  <a:t>/setblock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D08618-590C-4C07-8281-EE42B1271CE9}"/>
                  </a:ext>
                </a:extLst>
              </p:cNvPr>
              <p:cNvSpPr txBox="1"/>
              <p:nvPr/>
            </p:nvSpPr>
            <p:spPr>
              <a:xfrm>
                <a:off x="5237929" y="2035681"/>
                <a:ext cx="264828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n w="0">
                      <a:solidFill>
                        <a:schemeClr val="tx1"/>
                      </a:solidFill>
                    </a:ln>
                    <a:solidFill>
                      <a:srgbClr val="FFC000"/>
                    </a:solidFill>
                    <a:latin typeface="FVF Fernando 08" panose="02000507020000020003" pitchFamily="2" charset="0"/>
                  </a:rPr>
                  <a:t>/summon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719B0E-553A-4454-A5B0-3EB7DD6B157F}"/>
                  </a:ext>
                </a:extLst>
              </p:cNvPr>
              <p:cNvSpPr txBox="1"/>
              <p:nvPr/>
            </p:nvSpPr>
            <p:spPr>
              <a:xfrm>
                <a:off x="5237929" y="2554456"/>
                <a:ext cx="25662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n w="0">
                      <a:solidFill>
                        <a:schemeClr val="tx1"/>
                      </a:solidFill>
                    </a:ln>
                    <a:solidFill>
                      <a:srgbClr val="FFC000"/>
                    </a:solidFill>
                    <a:latin typeface="FVF Fernando 08" panose="02000507020000020003" pitchFamily="2" charset="0"/>
                  </a:rPr>
                  <a:t>/fill</a:t>
                </a:r>
              </a:p>
            </p:txBody>
          </p:sp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3797904-EB2B-4E4F-A26B-D19D35CAD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8494" y="2506153"/>
              <a:ext cx="891443" cy="8509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51233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209541" y="3858413"/>
            <a:ext cx="67249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/replaceitem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FFA462C-64B1-46E2-B213-80AE9B9D8D86}"/>
              </a:ext>
            </a:extLst>
          </p:cNvPr>
          <p:cNvGrpSpPr/>
          <p:nvPr/>
        </p:nvGrpSpPr>
        <p:grpSpPr>
          <a:xfrm>
            <a:off x="2621305" y="960794"/>
            <a:ext cx="3901390" cy="2828294"/>
            <a:chOff x="2318334" y="897973"/>
            <a:chExt cx="3901390" cy="282829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B62944A-118F-4226-AD14-B70B3EEAE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7235" y="897973"/>
              <a:ext cx="1433914" cy="1433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9D9E2DD-3690-4288-8F21-7988C21F303F}"/>
                </a:ext>
              </a:extLst>
            </p:cNvPr>
            <p:cNvGrpSpPr/>
            <p:nvPr/>
          </p:nvGrpSpPr>
          <p:grpSpPr>
            <a:xfrm>
              <a:off x="2318334" y="935575"/>
              <a:ext cx="3778484" cy="2790692"/>
              <a:chOff x="2113099" y="935575"/>
              <a:chExt cx="3778484" cy="2790692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F9190C6D-EA3D-4166-9DDC-DDE37262F7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6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1048634">
                <a:off x="2113099" y="935575"/>
                <a:ext cx="2088036" cy="2790692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AF0AF33-29D8-45B2-A220-4E0AFC2CA3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44344" y="2477816"/>
                <a:ext cx="847239" cy="847239"/>
              </a:xfrm>
              <a:prstGeom prst="rect">
                <a:avLst/>
              </a:prstGeom>
            </p:spPr>
          </p:pic>
          <p:sp>
            <p:nvSpPr>
              <p:cNvPr id="8" name="Arrow: Bent 7">
                <a:extLst>
                  <a:ext uri="{FF2B5EF4-FFF2-40B4-BE49-F238E27FC236}">
                    <a16:creationId xmlns:a16="http://schemas.microsoft.com/office/drawing/2014/main" id="{B19DB1F2-4BD0-40A0-A4F9-DC550DE17849}"/>
                  </a:ext>
                </a:extLst>
              </p:cNvPr>
              <p:cNvSpPr/>
              <p:nvPr/>
            </p:nvSpPr>
            <p:spPr>
              <a:xfrm rot="17219483" flipV="1">
                <a:off x="3970115" y="2544109"/>
                <a:ext cx="965744" cy="702499"/>
              </a:xfrm>
              <a:prstGeom prst="ben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7F6F294-087E-4491-B07C-E8FE89EBDB80}"/>
                </a:ext>
              </a:extLst>
            </p:cNvPr>
            <p:cNvSpPr/>
            <p:nvPr/>
          </p:nvSpPr>
          <p:spPr>
            <a:xfrm rot="2837120">
              <a:off x="5624760" y="2391058"/>
              <a:ext cx="96876" cy="109305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18AFFE0-FC7B-4035-B877-A8C1DE52B765}"/>
                </a:ext>
              </a:extLst>
            </p:cNvPr>
            <p:cNvSpPr/>
            <p:nvPr/>
          </p:nvSpPr>
          <p:spPr>
            <a:xfrm rot="8392082">
              <a:off x="5627905" y="2391967"/>
              <a:ext cx="96876" cy="109305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293308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181234" y="3858413"/>
            <a:ext cx="27815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/ride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DB46FF70-5721-4381-B4C2-BCF94925A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668" y="269424"/>
            <a:ext cx="1574661" cy="338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1159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229324" y="3858413"/>
            <a:ext cx="26853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/say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37F180D-D9A1-4AF0-BDC5-C27F0E1A18C7}"/>
              </a:ext>
            </a:extLst>
          </p:cNvPr>
          <p:cNvGrpSpPr/>
          <p:nvPr/>
        </p:nvGrpSpPr>
        <p:grpSpPr>
          <a:xfrm>
            <a:off x="3332063" y="789876"/>
            <a:ext cx="2479874" cy="2890388"/>
            <a:chOff x="3034447" y="741015"/>
            <a:chExt cx="2479874" cy="289038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8ECF0C6-5FEC-4416-9EA0-D797ADBB1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34447" y="741015"/>
              <a:ext cx="1152249" cy="2890388"/>
            </a:xfrm>
            <a:prstGeom prst="rect">
              <a:avLst/>
            </a:prstGeom>
          </p:spPr>
        </p:pic>
        <p:sp>
          <p:nvSpPr>
            <p:cNvPr id="6" name="Speech Bubble: Rectangle 5">
              <a:extLst>
                <a:ext uri="{FF2B5EF4-FFF2-40B4-BE49-F238E27FC236}">
                  <a16:creationId xmlns:a16="http://schemas.microsoft.com/office/drawing/2014/main" id="{9FF79C3C-973D-4FB2-8E33-C5EC6EE4CD5E}"/>
                </a:ext>
              </a:extLst>
            </p:cNvPr>
            <p:cNvSpPr/>
            <p:nvPr/>
          </p:nvSpPr>
          <p:spPr>
            <a:xfrm rot="5400000">
              <a:off x="4506288" y="1132122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6C00CB5-E27A-4D61-9A3E-5F72AB7B6034}"/>
                </a:ext>
              </a:extLst>
            </p:cNvPr>
            <p:cNvSpPr txBox="1"/>
            <p:nvPr/>
          </p:nvSpPr>
          <p:spPr>
            <a:xfrm>
              <a:off x="4552295" y="1409120"/>
              <a:ext cx="9620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???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99236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978982" y="3858413"/>
            <a:ext cx="5186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/schedule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4254F04-FFDF-4B6D-8B33-C7DB72874A37}"/>
              </a:ext>
            </a:extLst>
          </p:cNvPr>
          <p:cNvGrpSpPr/>
          <p:nvPr/>
        </p:nvGrpSpPr>
        <p:grpSpPr>
          <a:xfrm>
            <a:off x="1267836" y="572755"/>
            <a:ext cx="6608325" cy="3165508"/>
            <a:chOff x="305345" y="572755"/>
            <a:chExt cx="6608325" cy="316550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EE5E64D-DA62-4F8C-BE1A-77CBDCA9A9C9}"/>
                </a:ext>
              </a:extLst>
            </p:cNvPr>
            <p:cNvGrpSpPr/>
            <p:nvPr/>
          </p:nvGrpSpPr>
          <p:grpSpPr>
            <a:xfrm>
              <a:off x="2230328" y="572755"/>
              <a:ext cx="4683342" cy="3165508"/>
              <a:chOff x="921375" y="-129740"/>
              <a:chExt cx="6617190" cy="4472610"/>
            </a:xfrm>
          </p:grpSpPr>
          <p:sp>
            <p:nvSpPr>
              <p:cNvPr id="5" name="Diamond 4">
                <a:extLst>
                  <a:ext uri="{FF2B5EF4-FFF2-40B4-BE49-F238E27FC236}">
                    <a16:creationId xmlns:a16="http://schemas.microsoft.com/office/drawing/2014/main" id="{651037B5-807E-400D-93DB-B20F7CA954FC}"/>
                  </a:ext>
                </a:extLst>
              </p:cNvPr>
              <p:cNvSpPr/>
              <p:nvPr/>
            </p:nvSpPr>
            <p:spPr>
              <a:xfrm>
                <a:off x="4229972" y="615695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Diamond 5">
                <a:extLst>
                  <a:ext uri="{FF2B5EF4-FFF2-40B4-BE49-F238E27FC236}">
                    <a16:creationId xmlns:a16="http://schemas.microsoft.com/office/drawing/2014/main" id="{45886916-ADDB-4937-836D-983BF88764AB}"/>
                  </a:ext>
                </a:extLst>
              </p:cNvPr>
              <p:cNvSpPr/>
              <p:nvPr/>
            </p:nvSpPr>
            <p:spPr>
              <a:xfrm>
                <a:off x="5332836" y="1361130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Diamond 6">
                <a:extLst>
                  <a:ext uri="{FF2B5EF4-FFF2-40B4-BE49-F238E27FC236}">
                    <a16:creationId xmlns:a16="http://schemas.microsoft.com/office/drawing/2014/main" id="{F1D31F8C-A159-4CC0-BD73-1FF4E18E34FF}"/>
                  </a:ext>
                </a:extLst>
              </p:cNvPr>
              <p:cNvSpPr/>
              <p:nvPr/>
            </p:nvSpPr>
            <p:spPr>
              <a:xfrm>
                <a:off x="3127108" y="-129740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Diamond 7">
                <a:extLst>
                  <a:ext uri="{FF2B5EF4-FFF2-40B4-BE49-F238E27FC236}">
                    <a16:creationId xmlns:a16="http://schemas.microsoft.com/office/drawing/2014/main" id="{F7D39A12-EA35-480C-839E-AB0718992E97}"/>
                  </a:ext>
                </a:extLst>
              </p:cNvPr>
              <p:cNvSpPr/>
              <p:nvPr/>
            </p:nvSpPr>
            <p:spPr>
              <a:xfrm>
                <a:off x="4229970" y="2108235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Diamond 8">
                <a:extLst>
                  <a:ext uri="{FF2B5EF4-FFF2-40B4-BE49-F238E27FC236}">
                    <a16:creationId xmlns:a16="http://schemas.microsoft.com/office/drawing/2014/main" id="{7ABDAB57-6A6E-4744-847B-7C08A032039A}"/>
                  </a:ext>
                </a:extLst>
              </p:cNvPr>
              <p:cNvSpPr/>
              <p:nvPr/>
            </p:nvSpPr>
            <p:spPr>
              <a:xfrm>
                <a:off x="2024242" y="617365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Diamond 9">
                <a:extLst>
                  <a:ext uri="{FF2B5EF4-FFF2-40B4-BE49-F238E27FC236}">
                    <a16:creationId xmlns:a16="http://schemas.microsoft.com/office/drawing/2014/main" id="{633C8D2D-D204-4419-B189-23ECEFFDD26A}"/>
                  </a:ext>
                </a:extLst>
              </p:cNvPr>
              <p:cNvSpPr/>
              <p:nvPr/>
            </p:nvSpPr>
            <p:spPr>
              <a:xfrm>
                <a:off x="2024239" y="2106565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Diamond 11">
                <a:extLst>
                  <a:ext uri="{FF2B5EF4-FFF2-40B4-BE49-F238E27FC236}">
                    <a16:creationId xmlns:a16="http://schemas.microsoft.com/office/drawing/2014/main" id="{096215DB-6D94-47BE-A61D-56A989A30163}"/>
                  </a:ext>
                </a:extLst>
              </p:cNvPr>
              <p:cNvSpPr/>
              <p:nvPr/>
            </p:nvSpPr>
            <p:spPr>
              <a:xfrm>
                <a:off x="3127103" y="2852000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Diamond 12">
                <a:extLst>
                  <a:ext uri="{FF2B5EF4-FFF2-40B4-BE49-F238E27FC236}">
                    <a16:creationId xmlns:a16="http://schemas.microsoft.com/office/drawing/2014/main" id="{8C89EEA9-B3C7-4F84-BABF-5DA4FCFFC5E4}"/>
                  </a:ext>
                </a:extLst>
              </p:cNvPr>
              <p:cNvSpPr/>
              <p:nvPr/>
            </p:nvSpPr>
            <p:spPr>
              <a:xfrm>
                <a:off x="921375" y="1361130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Diamond 14">
                <a:extLst>
                  <a:ext uri="{FF2B5EF4-FFF2-40B4-BE49-F238E27FC236}">
                    <a16:creationId xmlns:a16="http://schemas.microsoft.com/office/drawing/2014/main" id="{CA6C4A6C-B5FF-4C74-9404-1554E1B62145}"/>
                  </a:ext>
                </a:extLst>
              </p:cNvPr>
              <p:cNvSpPr/>
              <p:nvPr/>
            </p:nvSpPr>
            <p:spPr>
              <a:xfrm>
                <a:off x="3127099" y="1359460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18F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02DFBDF-4673-4736-ABA4-7A1382D8B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3600" y="1370873"/>
              <a:ext cx="855713" cy="921537"/>
            </a:xfrm>
            <a:prstGeom prst="rect">
              <a:avLst/>
            </a:prstGeom>
          </p:spPr>
        </p:pic>
        <p:sp>
          <p:nvSpPr>
            <p:cNvPr id="17" name="Callout: Left Arrow 16">
              <a:extLst>
                <a:ext uri="{FF2B5EF4-FFF2-40B4-BE49-F238E27FC236}">
                  <a16:creationId xmlns:a16="http://schemas.microsoft.com/office/drawing/2014/main" id="{9A30C1B0-5948-44E2-99B4-DF5DF23DDD76}"/>
                </a:ext>
              </a:extLst>
            </p:cNvPr>
            <p:cNvSpPr/>
            <p:nvPr/>
          </p:nvSpPr>
          <p:spPr>
            <a:xfrm rot="10800000">
              <a:off x="351679" y="899654"/>
              <a:ext cx="3707240" cy="2104276"/>
            </a:xfrm>
            <a:prstGeom prst="leftArrow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1EFD6B-A251-42D7-8F1B-432064E5714D}"/>
                </a:ext>
              </a:extLst>
            </p:cNvPr>
            <p:cNvSpPr txBox="1"/>
            <p:nvPr/>
          </p:nvSpPr>
          <p:spPr>
            <a:xfrm>
              <a:off x="305345" y="940005"/>
              <a:ext cx="24380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/kill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B0C989A-8E45-433C-864D-4B516BFE7537}"/>
                </a:ext>
              </a:extLst>
            </p:cNvPr>
            <p:cNvSpPr txBox="1"/>
            <p:nvPr/>
          </p:nvSpPr>
          <p:spPr>
            <a:xfrm>
              <a:off x="305345" y="1458780"/>
              <a:ext cx="25662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/setblock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16CD253-66D3-4D03-945A-E5D0EDA029D6}"/>
                </a:ext>
              </a:extLst>
            </p:cNvPr>
            <p:cNvSpPr txBox="1"/>
            <p:nvPr/>
          </p:nvSpPr>
          <p:spPr>
            <a:xfrm>
              <a:off x="305345" y="1977555"/>
              <a:ext cx="26482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/summon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E39E39-2978-4A08-BA35-77D4DE989C14}"/>
                </a:ext>
              </a:extLst>
            </p:cNvPr>
            <p:cNvSpPr txBox="1"/>
            <p:nvPr/>
          </p:nvSpPr>
          <p:spPr>
            <a:xfrm>
              <a:off x="305345" y="2496330"/>
              <a:ext cx="25662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/fill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44197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305721" y="3858413"/>
            <a:ext cx="65325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/scoreboard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C79ED5-8042-4197-8EFD-30CF25275A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849" y="997501"/>
            <a:ext cx="3762301" cy="19329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C292B69-36DB-4B1F-8682-4C765AA62EC4}"/>
              </a:ext>
            </a:extLst>
          </p:cNvPr>
          <p:cNvSpPr/>
          <p:nvPr/>
        </p:nvSpPr>
        <p:spPr>
          <a:xfrm>
            <a:off x="2422113" y="886479"/>
            <a:ext cx="4229972" cy="22685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0252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652243" y="3858413"/>
            <a:ext cx="38395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/script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A29403C-3259-44BF-B39E-9DF1A1E57747}"/>
              </a:ext>
            </a:extLst>
          </p:cNvPr>
          <p:cNvGrpSpPr/>
          <p:nvPr/>
        </p:nvGrpSpPr>
        <p:grpSpPr>
          <a:xfrm>
            <a:off x="2440775" y="1139916"/>
            <a:ext cx="4262450" cy="2168065"/>
            <a:chOff x="2558797" y="1181797"/>
            <a:chExt cx="4262450" cy="21680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1754CBF-06A4-4148-8087-AFA712097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8044" y="1285881"/>
              <a:ext cx="2013203" cy="201320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E0113E4-106B-4236-B730-DC179EB4F4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8797" y="1181797"/>
              <a:ext cx="2013203" cy="2168065"/>
            </a:xfrm>
            <a:prstGeom prst="rect">
              <a:avLst/>
            </a:prstGeom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74288FB-CF1C-44D5-BDA4-5DB74ED6FA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4841" y="1934610"/>
              <a:ext cx="1005140" cy="1171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607826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075162" y="3858413"/>
            <a:ext cx="49936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/setblock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A60F18F-9484-4403-A6E6-369A48083FE6}"/>
              </a:ext>
            </a:extLst>
          </p:cNvPr>
          <p:cNvGrpSpPr/>
          <p:nvPr/>
        </p:nvGrpSpPr>
        <p:grpSpPr>
          <a:xfrm>
            <a:off x="2982793" y="949210"/>
            <a:ext cx="3178411" cy="2294096"/>
            <a:chOff x="2982793" y="849818"/>
            <a:chExt cx="3178411" cy="2294096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8B97437-1888-40A9-A367-0CA5405B05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5005" y="1209924"/>
              <a:ext cx="1933990" cy="1933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7DB5197-7044-443E-A873-125823300B1A}"/>
                </a:ext>
              </a:extLst>
            </p:cNvPr>
            <p:cNvGrpSpPr/>
            <p:nvPr/>
          </p:nvGrpSpPr>
          <p:grpSpPr>
            <a:xfrm>
              <a:off x="2982793" y="849818"/>
              <a:ext cx="3178411" cy="2255448"/>
              <a:chOff x="3018077" y="973571"/>
              <a:chExt cx="3178411" cy="2255448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CDFF6D4-BD03-45DE-AF6F-BF38D7EB5780}"/>
                  </a:ext>
                </a:extLst>
              </p:cNvPr>
              <p:cNvSpPr/>
              <p:nvPr/>
            </p:nvSpPr>
            <p:spPr>
              <a:xfrm rot="1876312">
                <a:off x="5463422" y="973571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BD92456-54F3-48D3-98A3-D955967F556E}"/>
                  </a:ext>
                </a:extLst>
              </p:cNvPr>
              <p:cNvSpPr/>
              <p:nvPr/>
            </p:nvSpPr>
            <p:spPr>
              <a:xfrm rot="5400000">
                <a:off x="5904579" y="1909014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2D52C0D-2740-492F-B56D-D954FCBE31F5}"/>
                  </a:ext>
                </a:extLst>
              </p:cNvPr>
              <p:cNvSpPr/>
              <p:nvPr/>
            </p:nvSpPr>
            <p:spPr>
              <a:xfrm rot="7339676">
                <a:off x="5691956" y="2796197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17925A8-251C-40A8-952A-C7C4797BC324}"/>
                  </a:ext>
                </a:extLst>
              </p:cNvPr>
              <p:cNvSpPr/>
              <p:nvPr/>
            </p:nvSpPr>
            <p:spPr>
              <a:xfrm rot="13715166">
                <a:off x="3441364" y="2937109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0861632-04F6-4823-8FCB-74D7DD1163E9}"/>
                  </a:ext>
                </a:extLst>
              </p:cNvPr>
              <p:cNvSpPr/>
              <p:nvPr/>
            </p:nvSpPr>
            <p:spPr>
              <a:xfrm rot="16200000">
                <a:off x="3193109" y="2025892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321A0FD-3D59-41D8-863A-9A2E271AD87E}"/>
                  </a:ext>
                </a:extLst>
              </p:cNvPr>
              <p:cNvSpPr/>
              <p:nvPr/>
            </p:nvSpPr>
            <p:spPr>
              <a:xfrm rot="18139676">
                <a:off x="3426579" y="1113647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0651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440099" y="3858413"/>
            <a:ext cx="82638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/setmaxplayers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7BBA124-5A11-48B2-AC11-275F5B0C68C4}"/>
              </a:ext>
            </a:extLst>
          </p:cNvPr>
          <p:cNvGrpSpPr/>
          <p:nvPr/>
        </p:nvGrpSpPr>
        <p:grpSpPr>
          <a:xfrm>
            <a:off x="2182346" y="419549"/>
            <a:ext cx="4779306" cy="3319594"/>
            <a:chOff x="2152197" y="419549"/>
            <a:chExt cx="4779306" cy="331959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3562644-1B74-4D46-B6CA-EA3759F47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202328" y="622138"/>
              <a:ext cx="1729175" cy="311700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8502F8F-8676-4508-A9C3-48496F6CAC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2152197" y="622138"/>
              <a:ext cx="1729175" cy="311700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F1B7D9-0905-4ED9-AD51-BD99E078457D}"/>
                </a:ext>
              </a:extLst>
            </p:cNvPr>
            <p:cNvSpPr txBox="1"/>
            <p:nvPr/>
          </p:nvSpPr>
          <p:spPr>
            <a:xfrm>
              <a:off x="3571724" y="419549"/>
              <a:ext cx="210826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6000" dirty="0">
                  <a:ln w="19050">
                    <a:solidFill>
                      <a:schemeClr val="tx1"/>
                    </a:solidFill>
                  </a:ln>
                  <a:solidFill>
                    <a:srgbClr val="FF0000"/>
                  </a:solidFill>
                  <a:latin typeface="FVF Fernando 08" panose="02000507020000020003" pitchFamily="2" charset="0"/>
                </a:rPr>
                <a:t>2/2</a:t>
              </a:r>
              <a:endParaRPr lang="en-US" sz="6000" dirty="0">
                <a:ln w="19050">
                  <a:solidFill>
                    <a:schemeClr val="tx1"/>
                  </a:solidFill>
                </a:ln>
                <a:solidFill>
                  <a:srgbClr val="FF00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74104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440099" y="3858413"/>
            <a:ext cx="82638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/setworldspawn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ADCF592-66D0-4AE3-991C-1F1B66DAC6D2}"/>
              </a:ext>
            </a:extLst>
          </p:cNvPr>
          <p:cNvGrpSpPr/>
          <p:nvPr/>
        </p:nvGrpSpPr>
        <p:grpSpPr>
          <a:xfrm>
            <a:off x="2701788" y="2849217"/>
            <a:ext cx="3740421" cy="935105"/>
            <a:chOff x="2451654" y="1856132"/>
            <a:chExt cx="3922640" cy="9806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B5CDDB6-53FF-49BE-B4B3-CC73ECED3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2974" y="1856132"/>
              <a:ext cx="980660" cy="98066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A03AEDC-6D8D-44A1-B96C-8315B0BAC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3634" y="1856132"/>
              <a:ext cx="980660" cy="98066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5A75027-6E72-459A-97B7-BA3590A02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1654" y="1856132"/>
              <a:ext cx="980660" cy="98066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CD1DA85-1233-44B3-9988-FA64AF5B6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2314" y="1856132"/>
              <a:ext cx="980660" cy="980660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7B98230-8099-4815-8954-0737F45361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894" y="1914113"/>
            <a:ext cx="935104" cy="9351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942484-115B-4DEB-8F5F-E47A8B5D82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894" y="979009"/>
            <a:ext cx="935104" cy="9351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1F53E7-A251-4860-9094-23FC625F57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894" y="1521351"/>
            <a:ext cx="935104" cy="93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330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892694" y="3858413"/>
            <a:ext cx="33586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</a:t>
            </a:r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clear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8548E45-AC8D-479D-AC00-24A2D739ED22}"/>
              </a:ext>
            </a:extLst>
          </p:cNvPr>
          <p:cNvGrpSpPr/>
          <p:nvPr/>
        </p:nvGrpSpPr>
        <p:grpSpPr>
          <a:xfrm>
            <a:off x="2318334" y="897007"/>
            <a:ext cx="4507332" cy="2829260"/>
            <a:chOff x="2113099" y="897007"/>
            <a:chExt cx="4507332" cy="282926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CDC7EB2-D7F1-4E76-B248-4C459D3CD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048634">
              <a:off x="2113099" y="935575"/>
              <a:ext cx="2088036" cy="279069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A346E7F-17FC-430C-8462-84C454B9C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897007"/>
              <a:ext cx="1433914" cy="1433914"/>
            </a:xfrm>
            <a:prstGeom prst="rect">
              <a:avLst/>
            </a:prstGeom>
          </p:spPr>
        </p:pic>
        <p:sp>
          <p:nvSpPr>
            <p:cNvPr id="13" name="Arrow: Bent 12">
              <a:extLst>
                <a:ext uri="{FF2B5EF4-FFF2-40B4-BE49-F238E27FC236}">
                  <a16:creationId xmlns:a16="http://schemas.microsoft.com/office/drawing/2014/main" id="{0B6AB6F9-63CE-401A-A077-BEC5037B0475}"/>
                </a:ext>
              </a:extLst>
            </p:cNvPr>
            <p:cNvSpPr/>
            <p:nvPr/>
          </p:nvSpPr>
          <p:spPr>
            <a:xfrm rot="17219483" flipV="1">
              <a:off x="3970115" y="2544109"/>
              <a:ext cx="965744" cy="702499"/>
            </a:xfrm>
            <a:prstGeom prst="ben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74DEA365-0370-4C23-93D5-8BC125DB2066}"/>
                </a:ext>
              </a:extLst>
            </p:cNvPr>
            <p:cNvSpPr/>
            <p:nvPr/>
          </p:nvSpPr>
          <p:spPr>
            <a:xfrm>
              <a:off x="6179389" y="1040296"/>
              <a:ext cx="441042" cy="1219200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363144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353811" y="3858413"/>
            <a:ext cx="64363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/spawnpoint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CFD4DA0-EA1A-4595-AD41-68673FDA7CEC}"/>
              </a:ext>
            </a:extLst>
          </p:cNvPr>
          <p:cNvGrpSpPr/>
          <p:nvPr/>
        </p:nvGrpSpPr>
        <p:grpSpPr>
          <a:xfrm>
            <a:off x="2701788" y="2849217"/>
            <a:ext cx="3740421" cy="935105"/>
            <a:chOff x="2451654" y="1856132"/>
            <a:chExt cx="3922640" cy="9806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DBE6211-902F-467F-850E-A4461E265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2974" y="1856132"/>
              <a:ext cx="980660" cy="98066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C6AF7F7-4264-4DBC-9476-C54DAC6DC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3634" y="1856132"/>
              <a:ext cx="980660" cy="98066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E726D1A-993D-4796-89DE-7733A3F84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1654" y="1856132"/>
              <a:ext cx="980660" cy="98066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5B75FD2-D725-476C-8991-16BD2250C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2314" y="1856132"/>
              <a:ext cx="980660" cy="980660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2C18988-185B-454A-AD91-2EF01F70D9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894" y="1914113"/>
            <a:ext cx="935104" cy="9351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021BBB-8F4C-4F02-BBB5-1484932B0C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894" y="979009"/>
            <a:ext cx="935104" cy="9351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A9B466-717C-485F-8B73-17F0693E45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322" y="1548990"/>
            <a:ext cx="730246" cy="73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646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632460" y="3858413"/>
            <a:ext cx="78790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/spreadplayers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5246C1D2-0B9B-471C-8E65-1C286D150B72}"/>
              </a:ext>
            </a:extLst>
          </p:cNvPr>
          <p:cNvGrpSpPr/>
          <p:nvPr/>
        </p:nvGrpSpPr>
        <p:grpSpPr>
          <a:xfrm>
            <a:off x="2230328" y="572755"/>
            <a:ext cx="4683342" cy="3165508"/>
            <a:chOff x="921375" y="-129740"/>
            <a:chExt cx="6617190" cy="4472610"/>
          </a:xfrm>
        </p:grpSpPr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0AA2A5F3-AD72-46FD-850F-8B3A7EFC61C3}"/>
                </a:ext>
              </a:extLst>
            </p:cNvPr>
            <p:cNvSpPr/>
            <p:nvPr/>
          </p:nvSpPr>
          <p:spPr>
            <a:xfrm>
              <a:off x="4229972" y="61569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06D0B466-5630-41AC-A5B0-5C90E42CA1C6}"/>
                </a:ext>
              </a:extLst>
            </p:cNvPr>
            <p:cNvSpPr/>
            <p:nvPr/>
          </p:nvSpPr>
          <p:spPr>
            <a:xfrm>
              <a:off x="5332836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C4828B9F-284C-4FD2-AC97-A0509244E3A0}"/>
                </a:ext>
              </a:extLst>
            </p:cNvPr>
            <p:cNvSpPr/>
            <p:nvPr/>
          </p:nvSpPr>
          <p:spPr>
            <a:xfrm>
              <a:off x="3127108" y="-12974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CED067F0-DB5E-4A02-97D3-309E9E32461E}"/>
                </a:ext>
              </a:extLst>
            </p:cNvPr>
            <p:cNvSpPr/>
            <p:nvPr/>
          </p:nvSpPr>
          <p:spPr>
            <a:xfrm>
              <a:off x="4229970" y="210823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BEC0B0A9-0035-4510-B7FF-46B8095D019B}"/>
                </a:ext>
              </a:extLst>
            </p:cNvPr>
            <p:cNvSpPr/>
            <p:nvPr/>
          </p:nvSpPr>
          <p:spPr>
            <a:xfrm>
              <a:off x="2024242" y="6173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CDFF92BA-66A8-4980-93A4-45767EB1C3D2}"/>
                </a:ext>
              </a:extLst>
            </p:cNvPr>
            <p:cNvSpPr/>
            <p:nvPr/>
          </p:nvSpPr>
          <p:spPr>
            <a:xfrm>
              <a:off x="2024239" y="21065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EF284538-56D3-41C9-B523-C324DD3EB6B9}"/>
                </a:ext>
              </a:extLst>
            </p:cNvPr>
            <p:cNvSpPr/>
            <p:nvPr/>
          </p:nvSpPr>
          <p:spPr>
            <a:xfrm>
              <a:off x="3127103" y="285200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610416A8-69C0-403A-92CB-E609A21F9F5B}"/>
                </a:ext>
              </a:extLst>
            </p:cNvPr>
            <p:cNvSpPr/>
            <p:nvPr/>
          </p:nvSpPr>
          <p:spPr>
            <a:xfrm>
              <a:off x="921375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ADA36609-4961-48EA-AAB6-BF5AB90802F2}"/>
                </a:ext>
              </a:extLst>
            </p:cNvPr>
            <p:cNvSpPr/>
            <p:nvPr/>
          </p:nvSpPr>
          <p:spPr>
            <a:xfrm>
              <a:off x="3127099" y="1359460"/>
              <a:ext cx="2205729" cy="1490870"/>
            </a:xfrm>
            <a:prstGeom prst="diamond">
              <a:avLst/>
            </a:prstGeom>
            <a:noFill/>
            <a:ln>
              <a:solidFill>
                <a:srgbClr val="18F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B3DE5274-7219-44CA-B234-4D9D41C3D0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6000"/>
                    </a14:imgEffect>
                  </a14:imgLayer>
                </a14:imgProps>
              </a:ext>
            </a:extLst>
          </a:blip>
          <a:srcRect b="-2564"/>
          <a:stretch/>
        </p:blipFill>
        <p:spPr>
          <a:xfrm>
            <a:off x="2488604" y="981162"/>
            <a:ext cx="953150" cy="129277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5F6FE8E-6840-4520-A9C1-886A2748194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-2564"/>
          <a:stretch/>
        </p:blipFill>
        <p:spPr>
          <a:xfrm>
            <a:off x="4125216" y="1050701"/>
            <a:ext cx="953150" cy="1292770"/>
          </a:xfrm>
          <a:prstGeom prst="rect">
            <a:avLst/>
          </a:prstGeom>
          <a:noFill/>
          <a:effectLst>
            <a:glow rad="12700">
              <a:schemeClr val="bg1"/>
            </a:glow>
          </a:effectLst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7D3827D5-98E3-499D-BCFF-7C56CD16CAF8}"/>
              </a:ext>
            </a:extLst>
          </p:cNvPr>
          <p:cNvSpPr/>
          <p:nvPr/>
        </p:nvSpPr>
        <p:spPr>
          <a:xfrm rot="10800000">
            <a:off x="3382329" y="1830628"/>
            <a:ext cx="705217" cy="383889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E8AC5C-E445-4EBB-B073-6431BB59BE1F}"/>
              </a:ext>
            </a:extLst>
          </p:cNvPr>
          <p:cNvSpPr/>
          <p:nvPr/>
        </p:nvSpPr>
        <p:spPr>
          <a:xfrm rot="18139676">
            <a:off x="2440343" y="872156"/>
            <a:ext cx="45719" cy="336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B84412-4130-4AD0-AF31-C1717A88D623}"/>
              </a:ext>
            </a:extLst>
          </p:cNvPr>
          <p:cNvSpPr/>
          <p:nvPr/>
        </p:nvSpPr>
        <p:spPr>
          <a:xfrm rot="17477213">
            <a:off x="3633140" y="1579966"/>
            <a:ext cx="45719" cy="336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513B7C-FD5C-479C-8F01-C2947837F07E}"/>
              </a:ext>
            </a:extLst>
          </p:cNvPr>
          <p:cNvSpPr/>
          <p:nvPr/>
        </p:nvSpPr>
        <p:spPr>
          <a:xfrm rot="14691857">
            <a:off x="2251628" y="1627925"/>
            <a:ext cx="45719" cy="336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9761A6-44E2-4416-A5D0-F924C49B09BD}"/>
              </a:ext>
            </a:extLst>
          </p:cNvPr>
          <p:cNvSpPr/>
          <p:nvPr/>
        </p:nvSpPr>
        <p:spPr>
          <a:xfrm rot="14691857">
            <a:off x="3432538" y="876859"/>
            <a:ext cx="45719" cy="336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9DA43B-F7BF-4705-AC8F-02E833EE041C}"/>
              </a:ext>
            </a:extLst>
          </p:cNvPr>
          <p:cNvSpPr/>
          <p:nvPr/>
        </p:nvSpPr>
        <p:spPr>
          <a:xfrm rot="16200000">
            <a:off x="2271527" y="1204191"/>
            <a:ext cx="45719" cy="336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5880AC7-F68B-43A5-85F4-6CA493473CDD}"/>
              </a:ext>
            </a:extLst>
          </p:cNvPr>
          <p:cNvSpPr/>
          <p:nvPr/>
        </p:nvSpPr>
        <p:spPr>
          <a:xfrm rot="16200000">
            <a:off x="3540153" y="1178865"/>
            <a:ext cx="45719" cy="336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7084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546171" y="3858413"/>
            <a:ext cx="60516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/stopsound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5E89927-66AA-4D8B-9A9B-EFF427504990}"/>
              </a:ext>
            </a:extLst>
          </p:cNvPr>
          <p:cNvGrpSpPr/>
          <p:nvPr/>
        </p:nvGrpSpPr>
        <p:grpSpPr>
          <a:xfrm>
            <a:off x="2288855" y="269424"/>
            <a:ext cx="4566287" cy="3444635"/>
            <a:chOff x="2840764" y="243313"/>
            <a:chExt cx="4566287" cy="344463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CC2F956-3739-42BB-B51A-21B0C46F6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501065" y="1014292"/>
              <a:ext cx="1631457" cy="2673655"/>
            </a:xfrm>
            <a:prstGeom prst="rect">
              <a:avLst/>
            </a:prstGeom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9C3CB0C-7910-4CBB-B52A-0E8335DF14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8115" y="2239012"/>
              <a:ext cx="1448936" cy="1448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B5EE0992-69A1-48A8-A66E-0FBE84A58F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2472">
              <a:off x="5787499" y="2000679"/>
              <a:ext cx="341232" cy="341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CEB13E03-E2D8-4366-A553-03821F438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4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840764" y="1082847"/>
              <a:ext cx="1234143" cy="2521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B0DECB2-37AE-4749-B4DF-946661F6E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3810" y="414316"/>
              <a:ext cx="808353" cy="60626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8235115-503B-4DFB-A839-630A25CC3ACF}"/>
                </a:ext>
              </a:extLst>
            </p:cNvPr>
            <p:cNvSpPr/>
            <p:nvPr/>
          </p:nvSpPr>
          <p:spPr>
            <a:xfrm rot="1509777">
              <a:off x="4169416" y="243313"/>
              <a:ext cx="86054" cy="93586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8B1FFA4-919D-4110-A02B-B575E6C96A35}"/>
                </a:ext>
              </a:extLst>
            </p:cNvPr>
            <p:cNvSpPr/>
            <p:nvPr/>
          </p:nvSpPr>
          <p:spPr>
            <a:xfrm rot="18232426">
              <a:off x="4116480" y="258447"/>
              <a:ext cx="86054" cy="93586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911960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690442" y="3858413"/>
            <a:ext cx="57631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/structure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3136B8-0E77-4779-9C08-20F97A8C6D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535" y="299079"/>
            <a:ext cx="3672930" cy="355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5662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978982" y="3858413"/>
            <a:ext cx="5186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/summon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EC28E9A-9B93-4773-9360-8A85B4BF91E1}"/>
              </a:ext>
            </a:extLst>
          </p:cNvPr>
          <p:cNvGrpSpPr/>
          <p:nvPr/>
        </p:nvGrpSpPr>
        <p:grpSpPr>
          <a:xfrm>
            <a:off x="2982793" y="849818"/>
            <a:ext cx="3178411" cy="2334241"/>
            <a:chOff x="3018077" y="973571"/>
            <a:chExt cx="3178411" cy="2334241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CCD0A498-B293-4E10-BF65-E946F3596B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3280" y="1436928"/>
              <a:ext cx="1557438" cy="1870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FC3DF68-EF9B-45BC-B9D1-8C2EE7A57BC6}"/>
                </a:ext>
              </a:extLst>
            </p:cNvPr>
            <p:cNvSpPr/>
            <p:nvPr/>
          </p:nvSpPr>
          <p:spPr>
            <a:xfrm rot="1876312">
              <a:off x="5463422" y="973571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B15E8B7-C897-4BE8-B065-C3483C177E7B}"/>
                </a:ext>
              </a:extLst>
            </p:cNvPr>
            <p:cNvSpPr/>
            <p:nvPr/>
          </p:nvSpPr>
          <p:spPr>
            <a:xfrm rot="5400000">
              <a:off x="5904579" y="1909014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5C8B17C-8092-402D-8A81-C5C4044FF8F3}"/>
                </a:ext>
              </a:extLst>
            </p:cNvPr>
            <p:cNvSpPr/>
            <p:nvPr/>
          </p:nvSpPr>
          <p:spPr>
            <a:xfrm rot="7339676">
              <a:off x="5691956" y="2796197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C0FE655-F81B-4DAB-9715-2AF5D734E8FC}"/>
                </a:ext>
              </a:extLst>
            </p:cNvPr>
            <p:cNvSpPr/>
            <p:nvPr/>
          </p:nvSpPr>
          <p:spPr>
            <a:xfrm rot="13715166">
              <a:off x="3441364" y="2937109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920AD02-CBFE-4CED-B93D-B5F93B5E9A04}"/>
                </a:ext>
              </a:extLst>
            </p:cNvPr>
            <p:cNvSpPr/>
            <p:nvPr/>
          </p:nvSpPr>
          <p:spPr>
            <a:xfrm rot="16200000">
              <a:off x="3193109" y="2025892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C642837-82C6-40BE-B7FC-DC54734FF994}"/>
                </a:ext>
              </a:extLst>
            </p:cNvPr>
            <p:cNvSpPr/>
            <p:nvPr/>
          </p:nvSpPr>
          <p:spPr>
            <a:xfrm rot="18139676">
              <a:off x="3426579" y="1113647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908763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277415" y="3858413"/>
            <a:ext cx="25891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/tag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A663B870-74E5-4FA5-929D-A0677DD21F0E}"/>
              </a:ext>
            </a:extLst>
          </p:cNvPr>
          <p:cNvGrpSpPr/>
          <p:nvPr/>
        </p:nvGrpSpPr>
        <p:grpSpPr>
          <a:xfrm>
            <a:off x="1695572" y="448464"/>
            <a:ext cx="5752856" cy="3227880"/>
            <a:chOff x="932286" y="527977"/>
            <a:chExt cx="5752856" cy="322788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86C8BFF-AE45-4F34-BC14-769A8D7FF2E4}"/>
                </a:ext>
              </a:extLst>
            </p:cNvPr>
            <p:cNvGrpSpPr/>
            <p:nvPr/>
          </p:nvGrpSpPr>
          <p:grpSpPr>
            <a:xfrm rot="2101224" flipH="1">
              <a:off x="932286" y="718292"/>
              <a:ext cx="1437258" cy="695078"/>
              <a:chOff x="5536646" y="1113845"/>
              <a:chExt cx="1437258" cy="695078"/>
            </a:xfrm>
          </p:grpSpPr>
          <p:sp>
            <p:nvSpPr>
              <p:cNvPr id="10" name="Arrow: Pentagon 9">
                <a:extLst>
                  <a:ext uri="{FF2B5EF4-FFF2-40B4-BE49-F238E27FC236}">
                    <a16:creationId xmlns:a16="http://schemas.microsoft.com/office/drawing/2014/main" id="{F28C881C-F691-481D-A94F-AB581860F215}"/>
                  </a:ext>
                </a:extLst>
              </p:cNvPr>
              <p:cNvSpPr/>
              <p:nvPr/>
            </p:nvSpPr>
            <p:spPr>
              <a:xfrm rot="12268265">
                <a:off x="5955985" y="1133062"/>
                <a:ext cx="1017919" cy="675861"/>
              </a:xfrm>
              <a:prstGeom prst="homePlat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Block Arc 11">
                <a:extLst>
                  <a:ext uri="{FF2B5EF4-FFF2-40B4-BE49-F238E27FC236}">
                    <a16:creationId xmlns:a16="http://schemas.microsoft.com/office/drawing/2014/main" id="{B135B113-1327-4A78-B26B-A2B6614A3111}"/>
                  </a:ext>
                </a:extLst>
              </p:cNvPr>
              <p:cNvSpPr/>
              <p:nvPr/>
            </p:nvSpPr>
            <p:spPr>
              <a:xfrm rot="1599772">
                <a:off x="5536646" y="1113845"/>
                <a:ext cx="655982" cy="342515"/>
              </a:xfrm>
              <a:prstGeom prst="blockArc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886D4B3-B0D0-49B9-917D-772F81213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97308" y="756838"/>
              <a:ext cx="1978944" cy="29990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5D2CDCF-8364-4849-AA55-917F2D98A538}"/>
                </a:ext>
              </a:extLst>
            </p:cNvPr>
            <p:cNvSpPr txBox="1"/>
            <p:nvPr/>
          </p:nvSpPr>
          <p:spPr>
            <a:xfrm rot="641871">
              <a:off x="1084653" y="527977"/>
              <a:ext cx="6515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4000" dirty="0">
                  <a:ln w="19050">
                    <a:solidFill>
                      <a:schemeClr val="tx1"/>
                    </a:solidFill>
                  </a:ln>
                  <a:solidFill>
                    <a:srgbClr val="18FE00"/>
                  </a:solidFill>
                  <a:latin typeface="FVF Fernando 08" panose="02000507020000020003" pitchFamily="2" charset="0"/>
                </a:rPr>
                <a:t>a</a:t>
              </a:r>
              <a:endParaRPr lang="en-US" sz="4000" dirty="0">
                <a:ln w="19050">
                  <a:solidFill>
                    <a:schemeClr val="tx1"/>
                  </a:solidFill>
                </a:ln>
                <a:solidFill>
                  <a:srgbClr val="18FE00"/>
                </a:solidFill>
                <a:latin typeface="FVF Fernando 08" panose="02000507020000020003" pitchFamily="2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FD24387-0AB0-4952-9F12-F2EED59DF7C5}"/>
                </a:ext>
              </a:extLst>
            </p:cNvPr>
            <p:cNvGrpSpPr/>
            <p:nvPr/>
          </p:nvGrpSpPr>
          <p:grpSpPr>
            <a:xfrm>
              <a:off x="3977339" y="638852"/>
              <a:ext cx="2707803" cy="3117005"/>
              <a:chOff x="4524992" y="638852"/>
              <a:chExt cx="2707803" cy="3117005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F9C998B-479F-4349-AF72-FAA2135CD53C}"/>
                  </a:ext>
                </a:extLst>
              </p:cNvPr>
              <p:cNvGrpSpPr/>
              <p:nvPr/>
            </p:nvGrpSpPr>
            <p:grpSpPr>
              <a:xfrm>
                <a:off x="5825284" y="1751659"/>
                <a:ext cx="1407511" cy="675861"/>
                <a:chOff x="5301675" y="1133062"/>
                <a:chExt cx="1407511" cy="675861"/>
              </a:xfrm>
            </p:grpSpPr>
            <p:sp>
              <p:nvSpPr>
                <p:cNvPr id="2" name="Arrow: Pentagon 1">
                  <a:extLst>
                    <a:ext uri="{FF2B5EF4-FFF2-40B4-BE49-F238E27FC236}">
                      <a16:creationId xmlns:a16="http://schemas.microsoft.com/office/drawing/2014/main" id="{ABF00C16-0C63-47B0-A8BA-C034BA8E5BD6}"/>
                    </a:ext>
                  </a:extLst>
                </p:cNvPr>
                <p:cNvSpPr/>
                <p:nvPr/>
              </p:nvSpPr>
              <p:spPr>
                <a:xfrm rot="12297238">
                  <a:off x="5691267" y="1133062"/>
                  <a:ext cx="1017919" cy="675861"/>
                </a:xfrm>
                <a:prstGeom prst="homePlat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Block Arc 4">
                  <a:extLst>
                    <a:ext uri="{FF2B5EF4-FFF2-40B4-BE49-F238E27FC236}">
                      <a16:creationId xmlns:a16="http://schemas.microsoft.com/office/drawing/2014/main" id="{38275AA7-C080-44FB-8FF8-04D294605D5D}"/>
                    </a:ext>
                  </a:extLst>
                </p:cNvPr>
                <p:cNvSpPr/>
                <p:nvPr/>
              </p:nvSpPr>
              <p:spPr>
                <a:xfrm rot="1599772">
                  <a:off x="5301675" y="1166262"/>
                  <a:ext cx="655982" cy="342515"/>
                </a:xfrm>
                <a:prstGeom prst="blockArc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F2B2BA0-01C0-4E04-81CF-D6E9E94B207C}"/>
                  </a:ext>
                </a:extLst>
              </p:cNvPr>
              <p:cNvSpPr txBox="1"/>
              <p:nvPr/>
            </p:nvSpPr>
            <p:spPr>
              <a:xfrm rot="1463828">
                <a:off x="6559214" y="1848058"/>
                <a:ext cx="65152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4000" dirty="0">
                    <a:ln w="19050">
                      <a:solidFill>
                        <a:schemeClr val="tx1"/>
                      </a:solidFill>
                    </a:ln>
                    <a:solidFill>
                      <a:srgbClr val="18FE00"/>
                    </a:solidFill>
                    <a:latin typeface="FVF Fernando 08" panose="02000507020000020003" pitchFamily="2" charset="0"/>
                  </a:rPr>
                  <a:t>b</a:t>
                </a:r>
                <a:endParaRPr lang="en-US" sz="4000" dirty="0">
                  <a:ln w="19050">
                    <a:solidFill>
                      <a:schemeClr val="tx1"/>
                    </a:solidFill>
                  </a:ln>
                  <a:solidFill>
                    <a:srgbClr val="18FE00"/>
                  </a:solidFill>
                  <a:latin typeface="FVF Fernando 08" panose="02000507020000020003" pitchFamily="2" charset="0"/>
                </a:endParaRPr>
              </a:p>
            </p:txBody>
          </p:sp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B1A1FB3C-FF10-4581-8240-7D50143747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6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524992" y="638852"/>
                <a:ext cx="1729175" cy="311700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5405364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23252" y="3858413"/>
            <a:ext cx="48974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/teleport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BE8C129-9326-4744-9426-74931A832AA5}"/>
              </a:ext>
            </a:extLst>
          </p:cNvPr>
          <p:cNvGrpSpPr/>
          <p:nvPr/>
        </p:nvGrpSpPr>
        <p:grpSpPr>
          <a:xfrm>
            <a:off x="1125265" y="827511"/>
            <a:ext cx="6893468" cy="2892844"/>
            <a:chOff x="819750" y="745111"/>
            <a:chExt cx="6893468" cy="289284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55D4BB1-7C43-4C47-A511-339B610010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rcRect b="-2564"/>
            <a:stretch/>
          </p:blipFill>
          <p:spPr>
            <a:xfrm>
              <a:off x="4986600" y="745112"/>
              <a:ext cx="2132872" cy="289284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C256E7-B158-4D40-A53F-817C951BE0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100000"/>
                      </a14:imgEffect>
                    </a14:imgLayer>
                  </a14:imgProps>
                </a:ext>
              </a:extLst>
            </a:blip>
            <a:srcRect b="-2564"/>
            <a:stretch/>
          </p:blipFill>
          <p:spPr>
            <a:xfrm>
              <a:off x="819750" y="745111"/>
              <a:ext cx="2132872" cy="2892843"/>
            </a:xfrm>
            <a:prstGeom prst="rect">
              <a:avLst/>
            </a:prstGeom>
            <a:noFill/>
            <a:effectLst>
              <a:glow rad="12700">
                <a:schemeClr val="bg1"/>
              </a:glow>
            </a:effectLst>
          </p:spPr>
        </p:pic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F45FD228-1226-4652-86E4-F95746BAAC4E}"/>
                </a:ext>
              </a:extLst>
            </p:cNvPr>
            <p:cNvSpPr/>
            <p:nvPr/>
          </p:nvSpPr>
          <p:spPr>
            <a:xfrm>
              <a:off x="3184894" y="1926286"/>
              <a:ext cx="928361" cy="530492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254D93C-BA51-4E7A-B7AF-239AA4ECDD10}"/>
                </a:ext>
              </a:extLst>
            </p:cNvPr>
            <p:cNvSpPr/>
            <p:nvPr/>
          </p:nvSpPr>
          <p:spPr>
            <a:xfrm rot="1876312">
              <a:off x="6727117" y="770567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5FC235B-0849-4FEF-89BB-4D2F15B02DE7}"/>
                </a:ext>
              </a:extLst>
            </p:cNvPr>
            <p:cNvSpPr/>
            <p:nvPr/>
          </p:nvSpPr>
          <p:spPr>
            <a:xfrm rot="5400000">
              <a:off x="7421309" y="1873169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AE7CBD-0AB5-4871-9A22-E909D72DB314}"/>
                </a:ext>
              </a:extLst>
            </p:cNvPr>
            <p:cNvSpPr/>
            <p:nvPr/>
          </p:nvSpPr>
          <p:spPr>
            <a:xfrm rot="7339676">
              <a:off x="7061087" y="2663438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7BABE8-0E22-4DB0-AF40-02329602ECCF}"/>
                </a:ext>
              </a:extLst>
            </p:cNvPr>
            <p:cNvSpPr/>
            <p:nvPr/>
          </p:nvSpPr>
          <p:spPr>
            <a:xfrm rot="13715166">
              <a:off x="4928161" y="2687472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6A7BFED-0FB7-4607-A404-8B2A4E5DEA9B}"/>
                </a:ext>
              </a:extLst>
            </p:cNvPr>
            <p:cNvSpPr/>
            <p:nvPr/>
          </p:nvSpPr>
          <p:spPr>
            <a:xfrm rot="16200000">
              <a:off x="4564882" y="1840207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0F1E3A-5B94-4167-B66A-2DE1288BE032}"/>
                </a:ext>
              </a:extLst>
            </p:cNvPr>
            <p:cNvSpPr/>
            <p:nvPr/>
          </p:nvSpPr>
          <p:spPr>
            <a:xfrm rot="18139676">
              <a:off x="5092641" y="786943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126546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373595" y="3858413"/>
            <a:ext cx="23968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/tell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4C13EC6-3ED2-486F-89F3-18D7E81A98E9}"/>
              </a:ext>
            </a:extLst>
          </p:cNvPr>
          <p:cNvGrpSpPr/>
          <p:nvPr/>
        </p:nvGrpSpPr>
        <p:grpSpPr>
          <a:xfrm>
            <a:off x="1463913" y="775916"/>
            <a:ext cx="6212077" cy="2923912"/>
            <a:chOff x="1520914" y="742392"/>
            <a:chExt cx="6212077" cy="292391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EAA3074-8C6A-4576-BD0E-135C4C6A8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20914" y="742392"/>
              <a:ext cx="1152249" cy="2890388"/>
            </a:xfrm>
            <a:prstGeom prst="rect">
              <a:avLst/>
            </a:prstGeom>
          </p:spPr>
        </p:pic>
        <p:sp>
          <p:nvSpPr>
            <p:cNvPr id="6" name="Speech Bubble: Rectangle 5">
              <a:extLst>
                <a:ext uri="{FF2B5EF4-FFF2-40B4-BE49-F238E27FC236}">
                  <a16:creationId xmlns:a16="http://schemas.microsoft.com/office/drawing/2014/main" id="{C909C8D9-34AC-48E7-8318-F7CF05749CE5}"/>
                </a:ext>
              </a:extLst>
            </p:cNvPr>
            <p:cNvSpPr/>
            <p:nvPr/>
          </p:nvSpPr>
          <p:spPr>
            <a:xfrm rot="5400000">
              <a:off x="2992755" y="1133499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Speech Bubble: Rectangle 6">
              <a:extLst>
                <a:ext uri="{FF2B5EF4-FFF2-40B4-BE49-F238E27FC236}">
                  <a16:creationId xmlns:a16="http://schemas.microsoft.com/office/drawing/2014/main" id="{0EC6E5C6-F202-4364-BF07-BAC53E053B0C}"/>
                </a:ext>
              </a:extLst>
            </p:cNvPr>
            <p:cNvSpPr/>
            <p:nvPr/>
          </p:nvSpPr>
          <p:spPr>
            <a:xfrm rot="16200000" flipH="1">
              <a:off x="2992755" y="1133498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A220A5-C650-4B8B-A912-15C82AB0086D}"/>
                </a:ext>
              </a:extLst>
            </p:cNvPr>
            <p:cNvSpPr txBox="1"/>
            <p:nvPr/>
          </p:nvSpPr>
          <p:spPr>
            <a:xfrm>
              <a:off x="2927079" y="1255477"/>
              <a:ext cx="7617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HI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744E45-3AE4-4BA0-8FD1-459FE865D385}"/>
                </a:ext>
              </a:extLst>
            </p:cNvPr>
            <p:cNvSpPr txBox="1"/>
            <p:nvPr/>
          </p:nvSpPr>
          <p:spPr>
            <a:xfrm>
              <a:off x="3117579" y="1612765"/>
              <a:ext cx="10149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Sup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D5C8E5E-6B5C-4395-840E-DEFA5DEBC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4196658" y="775916"/>
              <a:ext cx="1152249" cy="289038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16ADC9B-25FC-42D6-BA2B-7BC4C883A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580742" y="742392"/>
              <a:ext cx="1152249" cy="2890388"/>
            </a:xfrm>
            <a:prstGeom prst="rect">
              <a:avLst/>
            </a:prstGeom>
          </p:spPr>
        </p:pic>
        <p:sp>
          <p:nvSpPr>
            <p:cNvPr id="13" name="Speech Bubble: Rectangle 12">
              <a:extLst>
                <a:ext uri="{FF2B5EF4-FFF2-40B4-BE49-F238E27FC236}">
                  <a16:creationId xmlns:a16="http://schemas.microsoft.com/office/drawing/2014/main" id="{45B009CA-BE12-4E20-92BA-B79AFC878B00}"/>
                </a:ext>
              </a:extLst>
            </p:cNvPr>
            <p:cNvSpPr/>
            <p:nvPr/>
          </p:nvSpPr>
          <p:spPr>
            <a:xfrm rot="16200000" flipH="1">
              <a:off x="5494168" y="1132528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667DC3C-45B9-409D-BDED-66895DA29F88}"/>
                </a:ext>
              </a:extLst>
            </p:cNvPr>
            <p:cNvSpPr txBox="1"/>
            <p:nvPr/>
          </p:nvSpPr>
          <p:spPr>
            <a:xfrm>
              <a:off x="5465172" y="1381932"/>
              <a:ext cx="12013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Hm?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0726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459883" y="3858413"/>
            <a:ext cx="4224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/tellraw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C69ACFD-1CA3-4BE2-8898-6EDCFB652416}"/>
              </a:ext>
            </a:extLst>
          </p:cNvPr>
          <p:cNvGrpSpPr/>
          <p:nvPr/>
        </p:nvGrpSpPr>
        <p:grpSpPr>
          <a:xfrm>
            <a:off x="3332063" y="789876"/>
            <a:ext cx="2479874" cy="2890388"/>
            <a:chOff x="3332063" y="789876"/>
            <a:chExt cx="2479874" cy="289038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99440A8-1901-4164-8368-8135F6EB1766}"/>
                </a:ext>
              </a:extLst>
            </p:cNvPr>
            <p:cNvGrpSpPr/>
            <p:nvPr/>
          </p:nvGrpSpPr>
          <p:grpSpPr>
            <a:xfrm>
              <a:off x="3332063" y="789876"/>
              <a:ext cx="2479874" cy="2890388"/>
              <a:chOff x="3034447" y="741015"/>
              <a:chExt cx="2479874" cy="289038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E51F435D-8B17-44E6-AD4B-09237AF891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34447" y="741015"/>
                <a:ext cx="1152249" cy="2890388"/>
              </a:xfrm>
              <a:prstGeom prst="rect">
                <a:avLst/>
              </a:prstGeom>
            </p:spPr>
          </p:pic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31156EC1-825A-493E-BA0E-84410D1CB730}"/>
                  </a:ext>
                </a:extLst>
              </p:cNvPr>
              <p:cNvSpPr/>
              <p:nvPr/>
            </p:nvSpPr>
            <p:spPr>
              <a:xfrm rot="5400000">
                <a:off x="4506288" y="1132122"/>
                <a:ext cx="884311" cy="1015663"/>
              </a:xfrm>
              <a:prstGeom prst="wedgeRectCallou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1E49494-335E-4467-8C47-BB90B4D6A52E}"/>
                  </a:ext>
                </a:extLst>
              </p:cNvPr>
              <p:cNvSpPr txBox="1"/>
              <p:nvPr/>
            </p:nvSpPr>
            <p:spPr>
              <a:xfrm>
                <a:off x="4552295" y="1409120"/>
                <a:ext cx="9620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400" dirty="0">
                    <a:ln w="3175">
                      <a:solidFill>
                        <a:schemeClr val="tx1"/>
                      </a:solidFill>
                    </a:ln>
                    <a:solidFill>
                      <a:srgbClr val="FFFF00"/>
                    </a:solidFill>
                    <a:latin typeface="FVF Fernando 08" panose="02000507020000020003" pitchFamily="2" charset="0"/>
                  </a:rPr>
                  <a:t>???</a:t>
                </a:r>
                <a:endParaRPr lang="en-US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endParaRPr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C01DACA-5889-4CEB-AE43-D7D1BCD83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7598" y="2342292"/>
              <a:ext cx="956922" cy="10305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91800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315613" y="3858413"/>
            <a:ext cx="45127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/testfor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2671696-98E4-47EC-BBF7-259183954844}"/>
              </a:ext>
            </a:extLst>
          </p:cNvPr>
          <p:cNvGrpSpPr/>
          <p:nvPr/>
        </p:nvGrpSpPr>
        <p:grpSpPr>
          <a:xfrm>
            <a:off x="2560359" y="509551"/>
            <a:ext cx="4023282" cy="3223957"/>
            <a:chOff x="2332134" y="453710"/>
            <a:chExt cx="4023282" cy="322395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612F0B1-ACC3-48FB-A36A-7301D3592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32134" y="453710"/>
              <a:ext cx="1318647" cy="3223957"/>
            </a:xfrm>
            <a:prstGeom prst="rect">
              <a:avLst/>
            </a:prstGeom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9E184418-FFA0-4CED-BC8F-276BD53AF4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2424059"/>
              <a:ext cx="1043580" cy="1253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0F622EB-34AF-48C9-8152-4A1F156F0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3221" y="1873801"/>
              <a:ext cx="862195" cy="7390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0013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51559" y="3858413"/>
            <a:ext cx="88408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/clearspawnpoint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7DEA255-84B0-449E-A869-DC068C286121}"/>
              </a:ext>
            </a:extLst>
          </p:cNvPr>
          <p:cNvGrpSpPr/>
          <p:nvPr/>
        </p:nvGrpSpPr>
        <p:grpSpPr>
          <a:xfrm>
            <a:off x="2782328" y="269424"/>
            <a:ext cx="3579343" cy="3813341"/>
            <a:chOff x="2958914" y="399194"/>
            <a:chExt cx="3579343" cy="381334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98555A6-141B-4F31-BE78-C854C206C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08167">
              <a:off x="2958914" y="833797"/>
              <a:ext cx="1248223" cy="1248223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52DFCB2-9A22-40F9-9A91-CBC6F7AB0FCA}"/>
                </a:ext>
              </a:extLst>
            </p:cNvPr>
            <p:cNvGrpSpPr/>
            <p:nvPr/>
          </p:nvGrpSpPr>
          <p:grpSpPr>
            <a:xfrm>
              <a:off x="3540025" y="399194"/>
              <a:ext cx="2998232" cy="3813341"/>
              <a:chOff x="3360945" y="399194"/>
              <a:chExt cx="2998232" cy="3813341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D24C860E-A56E-4566-B235-FAF3AA8E74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1677" y="1355035"/>
                <a:ext cx="2857500" cy="2857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3FBFD0C-FDC5-46BD-A58C-0AEB5A2A314C}"/>
                  </a:ext>
                </a:extLst>
              </p:cNvPr>
              <p:cNvSpPr/>
              <p:nvPr/>
            </p:nvSpPr>
            <p:spPr>
              <a:xfrm rot="18900000">
                <a:off x="3426721" y="417783"/>
                <a:ext cx="86002" cy="211909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9AFF716-9FF9-47F5-BB7B-110E75DC411A}"/>
                  </a:ext>
                </a:extLst>
              </p:cNvPr>
              <p:cNvSpPr/>
              <p:nvPr/>
            </p:nvSpPr>
            <p:spPr>
              <a:xfrm rot="1509777">
                <a:off x="3360945" y="399194"/>
                <a:ext cx="86002" cy="211909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02906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113361" y="3858413"/>
            <a:ext cx="69172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/testforblock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0BB7E76-854F-44F9-B281-1E7473CC8713}"/>
              </a:ext>
            </a:extLst>
          </p:cNvPr>
          <p:cNvGrpSpPr/>
          <p:nvPr/>
        </p:nvGrpSpPr>
        <p:grpSpPr>
          <a:xfrm>
            <a:off x="2560359" y="530492"/>
            <a:ext cx="4023282" cy="3223957"/>
            <a:chOff x="2560359" y="530492"/>
            <a:chExt cx="4023282" cy="322395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7612311-4492-44A1-827B-2E4565633047}"/>
                </a:ext>
              </a:extLst>
            </p:cNvPr>
            <p:cNvGrpSpPr/>
            <p:nvPr/>
          </p:nvGrpSpPr>
          <p:grpSpPr>
            <a:xfrm>
              <a:off x="2560359" y="530492"/>
              <a:ext cx="4023282" cy="3223957"/>
              <a:chOff x="2332134" y="453710"/>
              <a:chExt cx="4023282" cy="322395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627A25A0-3AE2-4D3F-9DB7-74F83FE793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32134" y="453710"/>
                <a:ext cx="1318647" cy="3223957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83B06ED2-D6A4-4257-A16C-527C9F4C7E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3221" y="1873801"/>
                <a:ext cx="862195" cy="739024"/>
              </a:xfrm>
              <a:prstGeom prst="rect">
                <a:avLst/>
              </a:prstGeom>
            </p:spPr>
          </p:pic>
        </p:grp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4948AF4D-F430-45AA-8107-95A6518DDF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8957" y="2435801"/>
              <a:ext cx="1318648" cy="1318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082397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824820" y="3858413"/>
            <a:ext cx="74943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/testforblocks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ADBA245-78F0-43F2-B3DC-A22788E2C3A2}"/>
              </a:ext>
            </a:extLst>
          </p:cNvPr>
          <p:cNvGrpSpPr/>
          <p:nvPr/>
        </p:nvGrpSpPr>
        <p:grpSpPr>
          <a:xfrm>
            <a:off x="2158243" y="509551"/>
            <a:ext cx="4827511" cy="3223957"/>
            <a:chOff x="2560359" y="509551"/>
            <a:chExt cx="4827511" cy="322395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EE1B703-0CB1-4C36-A1D2-22A2EEB63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60359" y="509551"/>
              <a:ext cx="1318647" cy="322395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9F0D503-CB51-40D6-8B8A-34AC1593EA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5675" y="1832726"/>
              <a:ext cx="862195" cy="739024"/>
            </a:xfrm>
            <a:prstGeom prst="rect">
              <a:avLst/>
            </a:prstGeom>
          </p:spPr>
        </p:pic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83FA7FFB-5408-4B92-ACF5-25708B035D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2675" y="2414860"/>
              <a:ext cx="1318648" cy="1318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AEFBD2DE-B507-4BA7-8D3C-23A7DF88B7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7326" y="2414860"/>
              <a:ext cx="1318648" cy="1318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0FC7A736-A385-4F1D-A210-73FF5B42FCAB}"/>
                </a:ext>
              </a:extLst>
            </p:cNvPr>
            <p:cNvSpPr/>
            <p:nvPr/>
          </p:nvSpPr>
          <p:spPr>
            <a:xfrm>
              <a:off x="5264992" y="2896763"/>
              <a:ext cx="535515" cy="446730"/>
            </a:xfrm>
            <a:prstGeom prst="rightArrow">
              <a:avLst/>
            </a:prstGeom>
            <a:solidFill>
              <a:srgbClr val="18F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523757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449991" y="3858413"/>
            <a:ext cx="62440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/tickingarea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B25222EC-E307-4114-A629-BEA24E5A7CDC}"/>
              </a:ext>
            </a:extLst>
          </p:cNvPr>
          <p:cNvGrpSpPr/>
          <p:nvPr/>
        </p:nvGrpSpPr>
        <p:grpSpPr>
          <a:xfrm>
            <a:off x="2230328" y="572755"/>
            <a:ext cx="4683342" cy="3165508"/>
            <a:chOff x="921375" y="-129740"/>
            <a:chExt cx="6617190" cy="4472610"/>
          </a:xfrm>
        </p:grpSpPr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762987EB-BC8F-4A89-B5CD-BF4BCBD4CD18}"/>
                </a:ext>
              </a:extLst>
            </p:cNvPr>
            <p:cNvSpPr/>
            <p:nvPr/>
          </p:nvSpPr>
          <p:spPr>
            <a:xfrm>
              <a:off x="4229972" y="61569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D1286452-88E3-46F1-B72C-01C98F4D44DD}"/>
                </a:ext>
              </a:extLst>
            </p:cNvPr>
            <p:cNvSpPr/>
            <p:nvPr/>
          </p:nvSpPr>
          <p:spPr>
            <a:xfrm>
              <a:off x="5332836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CEA89E45-F8BC-43D9-B7B9-9D6982A00BEC}"/>
                </a:ext>
              </a:extLst>
            </p:cNvPr>
            <p:cNvSpPr/>
            <p:nvPr/>
          </p:nvSpPr>
          <p:spPr>
            <a:xfrm>
              <a:off x="3127108" y="-12974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2E6D2C18-D9D1-4F3C-9FE6-6D562B4CBC20}"/>
                </a:ext>
              </a:extLst>
            </p:cNvPr>
            <p:cNvSpPr/>
            <p:nvPr/>
          </p:nvSpPr>
          <p:spPr>
            <a:xfrm>
              <a:off x="4229970" y="210823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61523D14-C181-449B-93AD-83847EADBD55}"/>
                </a:ext>
              </a:extLst>
            </p:cNvPr>
            <p:cNvSpPr/>
            <p:nvPr/>
          </p:nvSpPr>
          <p:spPr>
            <a:xfrm>
              <a:off x="2024242" y="6173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BD03D50A-3699-4F98-AF86-C4B3A2340E6F}"/>
                </a:ext>
              </a:extLst>
            </p:cNvPr>
            <p:cNvSpPr/>
            <p:nvPr/>
          </p:nvSpPr>
          <p:spPr>
            <a:xfrm>
              <a:off x="2024239" y="21065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F3C032B-8D4E-43F1-BAE7-6FF62D8FDF3C}"/>
                </a:ext>
              </a:extLst>
            </p:cNvPr>
            <p:cNvSpPr/>
            <p:nvPr/>
          </p:nvSpPr>
          <p:spPr>
            <a:xfrm>
              <a:off x="3127103" y="285200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1009F1B1-9DBC-4044-B539-0A5555B20021}"/>
                </a:ext>
              </a:extLst>
            </p:cNvPr>
            <p:cNvSpPr/>
            <p:nvPr/>
          </p:nvSpPr>
          <p:spPr>
            <a:xfrm>
              <a:off x="921375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Diamond 1">
              <a:extLst>
                <a:ext uri="{FF2B5EF4-FFF2-40B4-BE49-F238E27FC236}">
                  <a16:creationId xmlns:a16="http://schemas.microsoft.com/office/drawing/2014/main" id="{AC52518F-AB7C-427B-9286-F52BFA8B9875}"/>
                </a:ext>
              </a:extLst>
            </p:cNvPr>
            <p:cNvSpPr/>
            <p:nvPr/>
          </p:nvSpPr>
          <p:spPr>
            <a:xfrm>
              <a:off x="3127099" y="1359460"/>
              <a:ext cx="2205729" cy="1490870"/>
            </a:xfrm>
            <a:prstGeom prst="diamond">
              <a:avLst/>
            </a:prstGeom>
            <a:noFill/>
            <a:ln>
              <a:solidFill>
                <a:srgbClr val="18F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90888FCD-D730-410A-9261-F216A59328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104" y="1838255"/>
            <a:ext cx="629778" cy="62977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1BC1734-953C-4419-88D8-1E4B9251E5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586" y="1310670"/>
            <a:ext cx="629777" cy="62977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15E19F1-0073-4B11-A828-B5D20DE58B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898" y="784860"/>
            <a:ext cx="629777" cy="62977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F2BF883-A134-4D6F-9236-7D0B656109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240" y="1304733"/>
            <a:ext cx="629777" cy="62977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709BC7B-612C-4FDE-942C-DD918E0D18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375" y="1838256"/>
            <a:ext cx="629777" cy="62977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76FB4A8-36B4-48A8-B44C-3D3659EA77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26" y="2375410"/>
            <a:ext cx="629777" cy="62977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57C0D6A-FB97-4986-8EEB-DBB0232257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583" y="2374994"/>
            <a:ext cx="629777" cy="62977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7D44E39-7767-4CC3-94EC-CE780FF44A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103" y="1799685"/>
            <a:ext cx="629777" cy="62977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241251B-2CC7-4961-BE6A-3B59D29EF2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098" y="2888585"/>
            <a:ext cx="629777" cy="62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5792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988874" y="3858413"/>
            <a:ext cx="31662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/time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A4522FC-9C79-4F13-BEB4-5BC295F28D69}"/>
              </a:ext>
            </a:extLst>
          </p:cNvPr>
          <p:cNvGrpSpPr/>
          <p:nvPr/>
        </p:nvGrpSpPr>
        <p:grpSpPr>
          <a:xfrm>
            <a:off x="2875081" y="588737"/>
            <a:ext cx="3393836" cy="2937047"/>
            <a:chOff x="2516223" y="451459"/>
            <a:chExt cx="4114289" cy="356053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4908161-22A8-467D-9EB2-6C489A366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2762" y="1400175"/>
              <a:ext cx="1741211" cy="1741211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7EB7369-D641-4A73-9852-A479DC8E6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210" y="1798129"/>
              <a:ext cx="945302" cy="94530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5614E04-C039-44BC-8EC5-3233E78A6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2559" y="3066689"/>
              <a:ext cx="945302" cy="94530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EDE0CF0-1836-4123-BFDC-DBFC1DE29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0542" y="3066689"/>
              <a:ext cx="945302" cy="94530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485034A-8771-4D3F-9AB1-C3DA467D1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6223" y="1798129"/>
              <a:ext cx="945302" cy="94530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D90C8F3-E4EE-420A-BE08-FA78F9F3E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0542" y="451459"/>
              <a:ext cx="945302" cy="945302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A1FA76B-7518-494D-95B3-51C066859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4255" y="451459"/>
              <a:ext cx="945302" cy="9453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15757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133144" y="3858413"/>
            <a:ext cx="28777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/title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BAC22EF-A305-4066-9496-07B41DD01AAB}"/>
              </a:ext>
            </a:extLst>
          </p:cNvPr>
          <p:cNvGrpSpPr/>
          <p:nvPr/>
        </p:nvGrpSpPr>
        <p:grpSpPr>
          <a:xfrm>
            <a:off x="2630817" y="775916"/>
            <a:ext cx="3864394" cy="2890388"/>
            <a:chOff x="3332063" y="789876"/>
            <a:chExt cx="3864394" cy="289038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E414D0C-0E5D-484E-8A0C-38B3A45E6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32063" y="789876"/>
              <a:ext cx="1152249" cy="2890388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2752054-B6FA-4609-9B4B-DBB42692142C}"/>
                </a:ext>
              </a:extLst>
            </p:cNvPr>
            <p:cNvSpPr/>
            <p:nvPr/>
          </p:nvSpPr>
          <p:spPr>
            <a:xfrm>
              <a:off x="4927907" y="995718"/>
              <a:ext cx="2268550" cy="146190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FEFAEB7-E61C-4B6C-9796-8A3F2EEF8BFE}"/>
                </a:ext>
              </a:extLst>
            </p:cNvPr>
            <p:cNvSpPr txBox="1"/>
            <p:nvPr/>
          </p:nvSpPr>
          <p:spPr>
            <a:xfrm>
              <a:off x="5581169" y="1495838"/>
              <a:ext cx="9620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???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24008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219433" y="3858413"/>
            <a:ext cx="47051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/titleraw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68FE512-EBD9-42C0-A548-86116515958E}"/>
              </a:ext>
            </a:extLst>
          </p:cNvPr>
          <p:cNvGrpSpPr/>
          <p:nvPr/>
        </p:nvGrpSpPr>
        <p:grpSpPr>
          <a:xfrm>
            <a:off x="2630817" y="775916"/>
            <a:ext cx="3864394" cy="2890388"/>
            <a:chOff x="2630817" y="775916"/>
            <a:chExt cx="3864394" cy="289038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458B70B-7A5B-49F4-846B-0E3D4884B062}"/>
                </a:ext>
              </a:extLst>
            </p:cNvPr>
            <p:cNvGrpSpPr/>
            <p:nvPr/>
          </p:nvGrpSpPr>
          <p:grpSpPr>
            <a:xfrm>
              <a:off x="2630817" y="775916"/>
              <a:ext cx="3864394" cy="2890388"/>
              <a:chOff x="3332063" y="789876"/>
              <a:chExt cx="3864394" cy="289038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3C5D894F-D0AE-4D06-AB53-788A1106FF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32063" y="789876"/>
                <a:ext cx="1152249" cy="2890388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532C1A-2A5D-4367-9F16-C8C2258527CA}"/>
                  </a:ext>
                </a:extLst>
              </p:cNvPr>
              <p:cNvSpPr/>
              <p:nvPr/>
            </p:nvSpPr>
            <p:spPr>
              <a:xfrm>
                <a:off x="4927907" y="995718"/>
                <a:ext cx="2268550" cy="1461906"/>
              </a:xfrm>
              <a:prstGeom prst="rect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437EB5-1C04-4688-AE8D-000C23CEAEBC}"/>
                  </a:ext>
                </a:extLst>
              </p:cNvPr>
              <p:cNvSpPr txBox="1"/>
              <p:nvPr/>
            </p:nvSpPr>
            <p:spPr>
              <a:xfrm>
                <a:off x="5581169" y="1495838"/>
                <a:ext cx="9620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400" dirty="0">
                    <a:ln w="3175">
                      <a:solidFill>
                        <a:schemeClr val="tx1"/>
                      </a:solidFill>
                    </a:ln>
                    <a:solidFill>
                      <a:srgbClr val="FFFF00"/>
                    </a:solidFill>
                    <a:latin typeface="FVF Fernando 08" panose="02000507020000020003" pitchFamily="2" charset="0"/>
                  </a:rPr>
                  <a:t>???</a:t>
                </a:r>
                <a:endParaRPr lang="en-US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endParaRPr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2FCC409-B03C-4EC0-82E1-931A72CDB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2475" y="2635773"/>
              <a:ext cx="956922" cy="10305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15801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680550" y="3858413"/>
            <a:ext cx="77829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/toggledownfall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C7003A-33DC-43BC-B922-C543993BA9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466" y="1053590"/>
            <a:ext cx="2323068" cy="232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26297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565955" y="3858413"/>
            <a:ext cx="20120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/tp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260B6C7-1AA7-40D9-9D28-502309ECEE89}"/>
              </a:ext>
            </a:extLst>
          </p:cNvPr>
          <p:cNvGrpSpPr/>
          <p:nvPr/>
        </p:nvGrpSpPr>
        <p:grpSpPr>
          <a:xfrm>
            <a:off x="1125265" y="827511"/>
            <a:ext cx="6893468" cy="2892844"/>
            <a:chOff x="819750" y="745111"/>
            <a:chExt cx="6893468" cy="28928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8A134D9-256B-41AB-A15F-79BC3907F1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rcRect b="-2564"/>
            <a:stretch/>
          </p:blipFill>
          <p:spPr>
            <a:xfrm>
              <a:off x="4986600" y="745112"/>
              <a:ext cx="2132872" cy="289284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AE83510-C088-420A-8D47-A86371F570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100000"/>
                      </a14:imgEffect>
                    </a14:imgLayer>
                  </a14:imgProps>
                </a:ext>
              </a:extLst>
            </a:blip>
            <a:srcRect b="-2564"/>
            <a:stretch/>
          </p:blipFill>
          <p:spPr>
            <a:xfrm>
              <a:off x="819750" y="745111"/>
              <a:ext cx="2132872" cy="2892843"/>
            </a:xfrm>
            <a:prstGeom prst="rect">
              <a:avLst/>
            </a:prstGeom>
            <a:noFill/>
            <a:effectLst>
              <a:glow rad="12700">
                <a:schemeClr val="bg1"/>
              </a:glow>
            </a:effectLst>
          </p:spPr>
        </p:pic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D3C7FE47-2AD6-4BA6-BDCF-FFB7FBD76D8F}"/>
                </a:ext>
              </a:extLst>
            </p:cNvPr>
            <p:cNvSpPr/>
            <p:nvPr/>
          </p:nvSpPr>
          <p:spPr>
            <a:xfrm>
              <a:off x="3184894" y="1926286"/>
              <a:ext cx="928361" cy="530492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548A889-1319-478D-A2EE-5B9968A449B8}"/>
                </a:ext>
              </a:extLst>
            </p:cNvPr>
            <p:cNvSpPr/>
            <p:nvPr/>
          </p:nvSpPr>
          <p:spPr>
            <a:xfrm rot="1876312">
              <a:off x="6727117" y="770567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5397B01-0E75-412B-A8F8-39DACF6E9C40}"/>
                </a:ext>
              </a:extLst>
            </p:cNvPr>
            <p:cNvSpPr/>
            <p:nvPr/>
          </p:nvSpPr>
          <p:spPr>
            <a:xfrm rot="5400000">
              <a:off x="7421309" y="1873169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C52A47E-D515-4C65-B579-254DD638DCDE}"/>
                </a:ext>
              </a:extLst>
            </p:cNvPr>
            <p:cNvSpPr/>
            <p:nvPr/>
          </p:nvSpPr>
          <p:spPr>
            <a:xfrm rot="7339676">
              <a:off x="7061087" y="2663438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36392AE-27C9-46F3-BCAE-C7A3FBAB7F6F}"/>
                </a:ext>
              </a:extLst>
            </p:cNvPr>
            <p:cNvSpPr/>
            <p:nvPr/>
          </p:nvSpPr>
          <p:spPr>
            <a:xfrm rot="13715166">
              <a:off x="4928161" y="2687472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1CD51E3-06A2-458C-A7FC-19221E154F1A}"/>
                </a:ext>
              </a:extLst>
            </p:cNvPr>
            <p:cNvSpPr/>
            <p:nvPr/>
          </p:nvSpPr>
          <p:spPr>
            <a:xfrm rot="16200000">
              <a:off x="4564882" y="1840207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C2DCD1F-1B96-4967-A710-ADF4A5E93EEA}"/>
                </a:ext>
              </a:extLst>
            </p:cNvPr>
            <p:cNvSpPr/>
            <p:nvPr/>
          </p:nvSpPr>
          <p:spPr>
            <a:xfrm rot="18139676">
              <a:off x="5092641" y="786943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7308228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710225" y="3858413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</a:t>
            </a:r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w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2D3DE12-A3D9-4ED7-A2E9-CCA3D83F81AC}"/>
              </a:ext>
            </a:extLst>
          </p:cNvPr>
          <p:cNvGrpSpPr/>
          <p:nvPr/>
        </p:nvGrpSpPr>
        <p:grpSpPr>
          <a:xfrm>
            <a:off x="1463913" y="775916"/>
            <a:ext cx="6212077" cy="2923912"/>
            <a:chOff x="1520914" y="742392"/>
            <a:chExt cx="6212077" cy="292391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688C29C-E0BE-4CB2-B2A4-29B0B3F80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20914" y="742392"/>
              <a:ext cx="1152249" cy="2890388"/>
            </a:xfrm>
            <a:prstGeom prst="rect">
              <a:avLst/>
            </a:prstGeom>
          </p:spPr>
        </p:pic>
        <p:sp>
          <p:nvSpPr>
            <p:cNvPr id="6" name="Speech Bubble: Rectangle 5">
              <a:extLst>
                <a:ext uri="{FF2B5EF4-FFF2-40B4-BE49-F238E27FC236}">
                  <a16:creationId xmlns:a16="http://schemas.microsoft.com/office/drawing/2014/main" id="{CCDCA01D-BF57-47D5-833F-EB9B71AB21B9}"/>
                </a:ext>
              </a:extLst>
            </p:cNvPr>
            <p:cNvSpPr/>
            <p:nvPr/>
          </p:nvSpPr>
          <p:spPr>
            <a:xfrm rot="5400000">
              <a:off x="2992755" y="1133499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Speech Bubble: Rectangle 6">
              <a:extLst>
                <a:ext uri="{FF2B5EF4-FFF2-40B4-BE49-F238E27FC236}">
                  <a16:creationId xmlns:a16="http://schemas.microsoft.com/office/drawing/2014/main" id="{AD4A389B-03D4-4F5D-B2D7-6E13F9D700D6}"/>
                </a:ext>
              </a:extLst>
            </p:cNvPr>
            <p:cNvSpPr/>
            <p:nvPr/>
          </p:nvSpPr>
          <p:spPr>
            <a:xfrm rot="16200000" flipH="1">
              <a:off x="2992755" y="1133498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6834A1-F316-4D25-B84B-FD0918185FAA}"/>
                </a:ext>
              </a:extLst>
            </p:cNvPr>
            <p:cNvSpPr txBox="1"/>
            <p:nvPr/>
          </p:nvSpPr>
          <p:spPr>
            <a:xfrm>
              <a:off x="2927079" y="1255477"/>
              <a:ext cx="7617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HI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59A15E-FE03-4B5F-BBF4-F67612E3DB1D}"/>
                </a:ext>
              </a:extLst>
            </p:cNvPr>
            <p:cNvSpPr txBox="1"/>
            <p:nvPr/>
          </p:nvSpPr>
          <p:spPr>
            <a:xfrm>
              <a:off x="3117579" y="1612765"/>
              <a:ext cx="10149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Sup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6AD5519-A0D0-4A64-B3BF-3D37E0F51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4196658" y="775916"/>
              <a:ext cx="1152249" cy="289038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5C71834-8EBB-49CA-AEDC-71D25878D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580742" y="742392"/>
              <a:ext cx="1152249" cy="2890388"/>
            </a:xfrm>
            <a:prstGeom prst="rect">
              <a:avLst/>
            </a:prstGeom>
          </p:spPr>
        </p:pic>
        <p:sp>
          <p:nvSpPr>
            <p:cNvPr id="13" name="Speech Bubble: Rectangle 12">
              <a:extLst>
                <a:ext uri="{FF2B5EF4-FFF2-40B4-BE49-F238E27FC236}">
                  <a16:creationId xmlns:a16="http://schemas.microsoft.com/office/drawing/2014/main" id="{596C847F-B788-462F-9F05-1DEB4A14CB8C}"/>
                </a:ext>
              </a:extLst>
            </p:cNvPr>
            <p:cNvSpPr/>
            <p:nvPr/>
          </p:nvSpPr>
          <p:spPr>
            <a:xfrm rot="16200000" flipH="1">
              <a:off x="5494168" y="1132528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B26686-39A0-40D6-95B1-303F9D8EA171}"/>
                </a:ext>
              </a:extLst>
            </p:cNvPr>
            <p:cNvSpPr txBox="1"/>
            <p:nvPr/>
          </p:nvSpPr>
          <p:spPr>
            <a:xfrm>
              <a:off x="5465172" y="1381932"/>
              <a:ext cx="12013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Hm?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40942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421685" y="3858413"/>
            <a:ext cx="23006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</a:t>
            </a:r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wb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0E5D214-6508-44E2-9135-07F2B5859450}"/>
              </a:ext>
            </a:extLst>
          </p:cNvPr>
          <p:cNvGrpSpPr/>
          <p:nvPr/>
        </p:nvGrpSpPr>
        <p:grpSpPr>
          <a:xfrm>
            <a:off x="3039541" y="563556"/>
            <a:ext cx="3064918" cy="3183198"/>
            <a:chOff x="2781610" y="549596"/>
            <a:chExt cx="3064918" cy="318319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0B98440-12C8-4235-8621-4C2E4AC36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781610" y="549596"/>
              <a:ext cx="1790390" cy="2934117"/>
            </a:xfrm>
            <a:prstGeom prst="rect">
              <a:avLst/>
            </a:prstGeom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80A31B08-8250-4E8F-B20E-FC07AF056D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6440" y="1893626"/>
              <a:ext cx="1590088" cy="1590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0F9CE95B-A889-40A7-A898-A07594D037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2472">
              <a:off x="4206075" y="1654490"/>
              <a:ext cx="374474" cy="374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7CC4F52-6AFF-464B-A1DB-9F44E5E463FC}"/>
                </a:ext>
              </a:extLst>
            </p:cNvPr>
            <p:cNvSpPr/>
            <p:nvPr/>
          </p:nvSpPr>
          <p:spPr>
            <a:xfrm rot="18900000">
              <a:off x="5023907" y="1613698"/>
              <a:ext cx="86002" cy="21190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DB3AF6-2638-4113-9C42-861AC1A5C7B0}"/>
                </a:ext>
              </a:extLst>
            </p:cNvPr>
            <p:cNvSpPr/>
            <p:nvPr/>
          </p:nvSpPr>
          <p:spPr>
            <a:xfrm rot="1509777">
              <a:off x="4958131" y="1595109"/>
              <a:ext cx="86002" cy="21190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43898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844604" y="3858413"/>
            <a:ext cx="34547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/clone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54B42AB-A536-431E-8017-1407B1450238}"/>
              </a:ext>
            </a:extLst>
          </p:cNvPr>
          <p:cNvGrpSpPr/>
          <p:nvPr/>
        </p:nvGrpSpPr>
        <p:grpSpPr>
          <a:xfrm>
            <a:off x="784550" y="775916"/>
            <a:ext cx="7574900" cy="3023152"/>
            <a:chOff x="722134" y="775916"/>
            <a:chExt cx="7574900" cy="3023152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6DDDF52C-19D3-446B-9AF7-E16A4D5564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134" y="775916"/>
              <a:ext cx="3506483" cy="3023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DDAE7FC8-E18E-4C5D-835B-F38B33525A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0551" y="775916"/>
              <a:ext cx="3506483" cy="3023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752167D9-C3B6-4ECF-ADD2-F5E762D4F1E9}"/>
                </a:ext>
              </a:extLst>
            </p:cNvPr>
            <p:cNvSpPr/>
            <p:nvPr/>
          </p:nvSpPr>
          <p:spPr>
            <a:xfrm>
              <a:off x="3988904" y="2571750"/>
              <a:ext cx="1166192" cy="529259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2904176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075162" y="3858413"/>
            <a:ext cx="49936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/weather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E2197BB-B346-41F4-BF7E-1E3696C51563}"/>
              </a:ext>
            </a:extLst>
          </p:cNvPr>
          <p:cNvGrpSpPr/>
          <p:nvPr/>
        </p:nvGrpSpPr>
        <p:grpSpPr>
          <a:xfrm>
            <a:off x="2630557" y="269424"/>
            <a:ext cx="3882884" cy="3317357"/>
            <a:chOff x="2630559" y="269424"/>
            <a:chExt cx="3882884" cy="331735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33D6146-2895-4865-B5C2-BFD84D36E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4482" y="269424"/>
              <a:ext cx="1015033" cy="101503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BEE33A9-DAF0-4091-8E5F-21E68786F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8410" y="2571748"/>
              <a:ext cx="1015033" cy="101503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53299BE-6CE3-48ED-8732-64FFDDAB8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0559" y="2571748"/>
              <a:ext cx="1015033" cy="101503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487FDEE-A3CA-4484-A3B5-F32D13973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2764" y="1400175"/>
              <a:ext cx="1741211" cy="17412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235384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209541" y="3858413"/>
            <a:ext cx="67249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/worldbuilder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33ACF5D-C977-413D-8188-1C5CC73ED386}"/>
              </a:ext>
            </a:extLst>
          </p:cNvPr>
          <p:cNvGrpSpPr/>
          <p:nvPr/>
        </p:nvGrpSpPr>
        <p:grpSpPr>
          <a:xfrm>
            <a:off x="3039541" y="563556"/>
            <a:ext cx="3064918" cy="3183198"/>
            <a:chOff x="2781610" y="549596"/>
            <a:chExt cx="3064918" cy="318319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2F416FE-E61D-472A-B01B-2A2696F22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781610" y="549596"/>
              <a:ext cx="1790390" cy="2934117"/>
            </a:xfrm>
            <a:prstGeom prst="rect">
              <a:avLst/>
            </a:prstGeom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F36C78FA-A965-46DE-85F9-FF7547A597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6440" y="1893626"/>
              <a:ext cx="1590088" cy="1590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A7E69228-E47A-41C0-B5B0-83A3A41E01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2472">
              <a:off x="4206075" y="1654490"/>
              <a:ext cx="374474" cy="374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3B34A0B-BC93-441F-B7DF-2DBE777B8B65}"/>
                </a:ext>
              </a:extLst>
            </p:cNvPr>
            <p:cNvSpPr/>
            <p:nvPr/>
          </p:nvSpPr>
          <p:spPr>
            <a:xfrm rot="18900000">
              <a:off x="5023907" y="1613698"/>
              <a:ext cx="86002" cy="21190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4212EDD-694B-4909-8652-7663239C03E4}"/>
                </a:ext>
              </a:extLst>
            </p:cNvPr>
            <p:cNvSpPr/>
            <p:nvPr/>
          </p:nvSpPr>
          <p:spPr>
            <a:xfrm rot="1509777">
              <a:off x="4958131" y="1595109"/>
              <a:ext cx="86002" cy="21190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8151235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786622" y="3858413"/>
            <a:ext cx="55707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/wsserver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7268DE6C-EC4A-4A50-A6D8-0E6329926C8B}"/>
              </a:ext>
            </a:extLst>
          </p:cNvPr>
          <p:cNvGrpSpPr/>
          <p:nvPr/>
        </p:nvGrpSpPr>
        <p:grpSpPr>
          <a:xfrm>
            <a:off x="2440775" y="1139916"/>
            <a:ext cx="4262450" cy="2168065"/>
            <a:chOff x="2558797" y="1181797"/>
            <a:chExt cx="4262450" cy="21680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D33FD07-328D-4B23-B11D-FF24382C7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8044" y="1285881"/>
              <a:ext cx="2013203" cy="201320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44CAC33-5751-4846-8F5B-1B94CD3EC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8797" y="1181797"/>
              <a:ext cx="2013203" cy="2168065"/>
            </a:xfrm>
            <a:prstGeom prst="rect">
              <a:avLst/>
            </a:prstGeom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B01859BA-00DD-40A0-9296-7506DF3347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4841" y="1934610"/>
              <a:ext cx="1005140" cy="1171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7375922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517865" y="3858413"/>
            <a:ext cx="21082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/xp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EEDB8FF-5B2A-4108-B817-6F413050187A}"/>
              </a:ext>
            </a:extLst>
          </p:cNvPr>
          <p:cNvGrpSpPr/>
          <p:nvPr/>
        </p:nvGrpSpPr>
        <p:grpSpPr>
          <a:xfrm>
            <a:off x="1182407" y="444923"/>
            <a:ext cx="6779184" cy="3323681"/>
            <a:chOff x="1182408" y="740556"/>
            <a:chExt cx="6779184" cy="332368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2360996-8D79-4C80-9D97-11589E2E5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408" y="2311012"/>
              <a:ext cx="6779184" cy="52147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245DC246-7BA1-4057-9C81-87704520A9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5355" y="1624732"/>
              <a:ext cx="884176" cy="8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>
              <a:extLst>
                <a:ext uri="{FF2B5EF4-FFF2-40B4-BE49-F238E27FC236}">
                  <a16:creationId xmlns:a16="http://schemas.microsoft.com/office/drawing/2014/main" id="{A1F49FCB-4C5F-456A-B93C-56FD37654B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8895" y="1426836"/>
              <a:ext cx="884176" cy="8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1F27D461-96A1-42A6-AB95-F23A7DBF1B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5886" y="3038399"/>
              <a:ext cx="884176" cy="8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829BCF48-C6DB-41D5-9B8C-114B9BAB82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4630" y="2974237"/>
              <a:ext cx="884176" cy="8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42A67BC3-6CBE-4272-82B0-30C9AB1537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1801" y="740556"/>
              <a:ext cx="884176" cy="8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>
              <a:extLst>
                <a:ext uri="{FF2B5EF4-FFF2-40B4-BE49-F238E27FC236}">
                  <a16:creationId xmlns:a16="http://schemas.microsoft.com/office/drawing/2014/main" id="{9BF0ADFD-9DDD-41B0-B8AD-E2AAF6F32F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5258" y="3180061"/>
              <a:ext cx="884176" cy="8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6699327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806407" y="3858413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</p:spTree>
    <p:extLst>
      <p:ext uri="{BB962C8B-B14F-4D97-AF65-F5344CB8AC3E}">
        <p14:creationId xmlns:p14="http://schemas.microsoft.com/office/powerpoint/2010/main" val="323817879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844602" y="3858413"/>
            <a:ext cx="34547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Target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1508134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498079" y="3858413"/>
            <a:ext cx="61478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Animation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35396669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257629" y="3858413"/>
            <a:ext cx="66287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Block state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183494550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161449" y="3858413"/>
            <a:ext cx="68210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Component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328660520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978980" y="3858413"/>
            <a:ext cx="5186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Damage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261198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23252" y="3858413"/>
            <a:ext cx="48974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/connect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E3812BC-809A-41F0-A417-4375447EB094}"/>
              </a:ext>
            </a:extLst>
          </p:cNvPr>
          <p:cNvGrpSpPr/>
          <p:nvPr/>
        </p:nvGrpSpPr>
        <p:grpSpPr>
          <a:xfrm>
            <a:off x="2440775" y="1139916"/>
            <a:ext cx="4262450" cy="2168065"/>
            <a:chOff x="2558797" y="1181797"/>
            <a:chExt cx="4262450" cy="21680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050023A-6B60-4DBC-8782-B0F131547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8044" y="1285881"/>
              <a:ext cx="2013203" cy="201320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16FF8D3-1284-4180-8EA7-522355678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8797" y="1181797"/>
              <a:ext cx="2013203" cy="2168065"/>
            </a:xfrm>
            <a:prstGeom prst="rect">
              <a:avLst/>
            </a:prstGeom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F67A64C-9227-426B-AB0F-B11917DDB1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4841" y="1934610"/>
              <a:ext cx="1005140" cy="1171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1069815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459881" y="3858413"/>
            <a:ext cx="4224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Effect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61396975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680548" y="3858413"/>
            <a:ext cx="77829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Enchantment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326482206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556061" y="3858413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Event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292962233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594260" y="3858413"/>
            <a:ext cx="59554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Gamerule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44605172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844602" y="3858413"/>
            <a:ext cx="34547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Loot </a:t>
            </a:r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194463282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075160" y="3858413"/>
            <a:ext cx="49936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Particle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117592757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584368" y="3858413"/>
            <a:ext cx="79752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Raw message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204319101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459881" y="3858413"/>
            <a:ext cx="4224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Sound </a:t>
            </a:r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327544413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604151" y="3858413"/>
            <a:ext cx="39356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Track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117467453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161449" y="3858413"/>
            <a:ext cx="12426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3136922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71343" y="3858413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/damage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951C66-AF30-40DF-8A79-77E063C4A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905913" y="682935"/>
            <a:ext cx="1332171" cy="43806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F880083-CAF7-4CEF-BDFF-679AF67E68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044" y="824533"/>
            <a:ext cx="666750" cy="8572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A783B84-1D0F-4F3A-AE42-9615CCB4AAF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5048" r="42928" b="36780"/>
          <a:stretch/>
        </p:blipFill>
        <p:spPr>
          <a:xfrm rot="21229319">
            <a:off x="1633209" y="586704"/>
            <a:ext cx="4344975" cy="32200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E90D33D-101B-4FA2-ABC0-9FE2705D58B8}"/>
              </a:ext>
            </a:extLst>
          </p:cNvPr>
          <p:cNvSpPr txBox="1"/>
          <p:nvPr/>
        </p:nvSpPr>
        <p:spPr>
          <a:xfrm rot="21270040">
            <a:off x="3188893" y="998962"/>
            <a:ext cx="1915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54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???</a:t>
            </a:r>
            <a:endParaRPr lang="en-US" sz="54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8333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67047" y="4149490"/>
            <a:ext cx="86677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Cấu trúc Command</a:t>
            </a:r>
            <a:endParaRPr lang="en-US" sz="54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1996F8-5179-4D29-B915-8A8107AC8A3F}"/>
              </a:ext>
            </a:extLst>
          </p:cNvPr>
          <p:cNvSpPr txBox="1"/>
          <p:nvPr/>
        </p:nvSpPr>
        <p:spPr>
          <a:xfrm>
            <a:off x="1969364" y="2110085"/>
            <a:ext cx="5205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/command</a:t>
            </a:r>
            <a:endParaRPr lang="en-US" sz="54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30595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060461" y="4016867"/>
            <a:ext cx="70230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Command Block</a:t>
            </a:r>
            <a:endParaRPr lang="en-US" sz="54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FA32F66-57EE-4D13-8CA9-3E7C48BF1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211" y="1777103"/>
            <a:ext cx="1589294" cy="158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B2B4B05-1C91-43DF-9A45-E60896370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353" y="1777103"/>
            <a:ext cx="1589294" cy="158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04F03EC-AC9E-4E8B-A216-07CA544FF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495" y="1777103"/>
            <a:ext cx="1589294" cy="158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8220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353810" y="3961026"/>
            <a:ext cx="64363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Toán tử kí tự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1996F8-5179-4D29-B915-8A8107AC8A3F}"/>
              </a:ext>
            </a:extLst>
          </p:cNvPr>
          <p:cNvSpPr txBox="1"/>
          <p:nvPr/>
        </p:nvSpPr>
        <p:spPr>
          <a:xfrm>
            <a:off x="2445454" y="2110085"/>
            <a:ext cx="42530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!   ~   ^   §</a:t>
            </a:r>
            <a:endParaRPr lang="en-US" sz="54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54049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594262" y="3858413"/>
            <a:ext cx="59554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Tạo UUID v4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620216-BC19-488E-8C33-44C2CB2D9635}"/>
              </a:ext>
            </a:extLst>
          </p:cNvPr>
          <p:cNvSpPr txBox="1"/>
          <p:nvPr/>
        </p:nvSpPr>
        <p:spPr>
          <a:xfrm>
            <a:off x="440099" y="2340917"/>
            <a:ext cx="826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29e3c5d3-e87f-457a-7d3b-8b7a8eb855f4</a:t>
            </a:r>
            <a:endParaRPr lang="en-US" sz="24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34503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440099" y="4097899"/>
            <a:ext cx="82638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48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Tra kí tự trong Glyph</a:t>
            </a:r>
            <a:endParaRPr lang="en-US" sz="48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3BC622-D549-4215-B4C7-2020B6078C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329" y="602880"/>
            <a:ext cx="3075339" cy="307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81912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09267" y="4097899"/>
            <a:ext cx="87254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48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Hex -&gt; Dec Color Code</a:t>
            </a:r>
            <a:endParaRPr lang="en-US" sz="48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8D7E54-5B34-4EEC-86B0-35ACC0F3C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4298" y="862016"/>
            <a:ext cx="2516469" cy="27100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FA80FA-A031-4BC6-ACBB-15FF405278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3235" y="1765832"/>
            <a:ext cx="2289702" cy="902412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578FA8B2-6216-4C50-922F-3AE99D8A55ED}"/>
              </a:ext>
            </a:extLst>
          </p:cNvPr>
          <p:cNvSpPr/>
          <p:nvPr/>
        </p:nvSpPr>
        <p:spPr>
          <a:xfrm>
            <a:off x="4167151" y="1996324"/>
            <a:ext cx="949301" cy="45371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14016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834712" y="3858413"/>
            <a:ext cx="54745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Easter Egg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FA9332-BDFE-41E2-9F3F-7000995C0D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937" y="775916"/>
            <a:ext cx="2828125" cy="282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8295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854495" y="3858413"/>
            <a:ext cx="14350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Hg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5482C7-6EE5-411B-8562-76D24A139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5468" y="619971"/>
            <a:ext cx="1978944" cy="299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75026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007908" y="3858413"/>
            <a:ext cx="5186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404 Error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5CDFB31-8A72-4DF0-84A0-5FDC10714DB0}"/>
              </a:ext>
            </a:extLst>
          </p:cNvPr>
          <p:cNvGrpSpPr/>
          <p:nvPr/>
        </p:nvGrpSpPr>
        <p:grpSpPr>
          <a:xfrm>
            <a:off x="2948294" y="532345"/>
            <a:ext cx="3247409" cy="3086224"/>
            <a:chOff x="2806158" y="532345"/>
            <a:chExt cx="3247409" cy="308622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FABE839-64CE-4D0E-85FD-280ABA36F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06158" y="532345"/>
              <a:ext cx="1853521" cy="308622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7E72DBB-9C9F-48E1-B167-57C5CA9C4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458790" y="2023792"/>
              <a:ext cx="1594777" cy="1594777"/>
            </a:xfrm>
            <a:prstGeom prst="rect">
              <a:avLst/>
            </a:prstGeom>
            <a:ln w="19050">
              <a:noFill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167004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677</TotalTime>
  <Words>446</Words>
  <Application>Microsoft Office PowerPoint</Application>
  <PresentationFormat>On-screen Show (16:9)</PresentationFormat>
  <Paragraphs>320</Paragraphs>
  <Slides>98</Slides>
  <Notes>98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03" baseType="lpstr">
      <vt:lpstr>Arial</vt:lpstr>
      <vt:lpstr>Calibri</vt:lpstr>
      <vt:lpstr>Calibri Light</vt:lpstr>
      <vt:lpstr>FVF Fernando 08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Hg VN</dc:creator>
  <cp:lastModifiedBy>Hg VN</cp:lastModifiedBy>
  <cp:revision>132</cp:revision>
  <dcterms:created xsi:type="dcterms:W3CDTF">2021-11-18T15:33:43Z</dcterms:created>
  <dcterms:modified xsi:type="dcterms:W3CDTF">2022-04-15T04:52:04Z</dcterms:modified>
</cp:coreProperties>
</file>