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59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30%2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30%2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50%2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50%2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84%2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Pastorero\Documents\MNG%20measles\susceptibility%20assessment\2016%20revision\MNG%20susceptibility%20model%20STAT%20-%20VE%2084%2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Feuil3!$D$1</c:f>
              <c:strCache>
                <c:ptCount val="1"/>
                <c:pt idx="0">
                  <c:v>MCV1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Feuil3!$D$8:$D$37</c:f>
              <c:numCache>
                <c:formatCode>General</c:formatCode>
                <c:ptCount val="30"/>
                <c:pt idx="0">
                  <c:v>0.21299999999999999</c:v>
                </c:pt>
                <c:pt idx="1">
                  <c:v>0.21299999999999999</c:v>
                </c:pt>
                <c:pt idx="2">
                  <c:v>0.21299999999999999</c:v>
                </c:pt>
                <c:pt idx="3">
                  <c:v>0.21299999999999999</c:v>
                </c:pt>
                <c:pt idx="4">
                  <c:v>0.21299999999999999</c:v>
                </c:pt>
                <c:pt idx="5">
                  <c:v>0.248</c:v>
                </c:pt>
                <c:pt idx="6">
                  <c:v>0.26400000000000001</c:v>
                </c:pt>
                <c:pt idx="7">
                  <c:v>0.29399999999999998</c:v>
                </c:pt>
                <c:pt idx="8">
                  <c:v>0.253</c:v>
                </c:pt>
                <c:pt idx="9">
                  <c:v>0.28299999999999997</c:v>
                </c:pt>
                <c:pt idx="10">
                  <c:v>0.26800000000000002</c:v>
                </c:pt>
                <c:pt idx="11">
                  <c:v>0.27500000000000002</c:v>
                </c:pt>
                <c:pt idx="12">
                  <c:v>0.28899999999999998</c:v>
                </c:pt>
                <c:pt idx="13">
                  <c:v>0.29099999999999998</c:v>
                </c:pt>
                <c:pt idx="14">
                  <c:v>0.27800000000000002</c:v>
                </c:pt>
                <c:pt idx="15">
                  <c:v>0.81299999999999994</c:v>
                </c:pt>
                <c:pt idx="16">
                  <c:v>0.82199999999999995</c:v>
                </c:pt>
                <c:pt idx="17">
                  <c:v>0.82299999999999995</c:v>
                </c:pt>
                <c:pt idx="18">
                  <c:v>0.79200000000000004</c:v>
                </c:pt>
                <c:pt idx="19">
                  <c:v>0.76600000000000001</c:v>
                </c:pt>
                <c:pt idx="20">
                  <c:v>0.69699999999999995</c:v>
                </c:pt>
                <c:pt idx="21">
                  <c:v>0.747</c:v>
                </c:pt>
                <c:pt idx="22">
                  <c:v>0.68</c:v>
                </c:pt>
                <c:pt idx="23">
                  <c:v>0.85899999999999999</c:v>
                </c:pt>
                <c:pt idx="24">
                  <c:v>0.74099999999999999</c:v>
                </c:pt>
                <c:pt idx="25">
                  <c:v>0.77300000000000002</c:v>
                </c:pt>
                <c:pt idx="26">
                  <c:v>0.75700000000000001</c:v>
                </c:pt>
                <c:pt idx="27">
                  <c:v>0.76300000000000001</c:v>
                </c:pt>
                <c:pt idx="28">
                  <c:v>0.78600000000000003</c:v>
                </c:pt>
                <c:pt idx="29">
                  <c:v>0.76900000000000002</c:v>
                </c:pt>
              </c:numCache>
            </c:numRef>
          </c:val>
        </c:ser>
        <c:ser>
          <c:idx val="0"/>
          <c:order val="1"/>
          <c:tx>
            <c:strRef>
              <c:f>Feuil3!$E$1</c:f>
              <c:strCache>
                <c:ptCount val="1"/>
                <c:pt idx="0">
                  <c:v>MCV2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Feuil3!$E$8:$E$37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0.16300000000000001</c:v>
                </c:pt>
                <c:pt idx="3">
                  <c:v>0.16300000000000001</c:v>
                </c:pt>
                <c:pt idx="4">
                  <c:v>0.16300000000000001</c:v>
                </c:pt>
                <c:pt idx="5">
                  <c:v>0.18099999999999999</c:v>
                </c:pt>
                <c:pt idx="6">
                  <c:v>0.189</c:v>
                </c:pt>
                <c:pt idx="7">
                  <c:v>0.20200000000000001</c:v>
                </c:pt>
                <c:pt idx="8">
                  <c:v>0.184</c:v>
                </c:pt>
                <c:pt idx="9">
                  <c:v>0.19700000000000001</c:v>
                </c:pt>
                <c:pt idx="10">
                  <c:v>0.191</c:v>
                </c:pt>
                <c:pt idx="11">
                  <c:v>0.19400000000000001</c:v>
                </c:pt>
                <c:pt idx="12">
                  <c:v>0.2</c:v>
                </c:pt>
                <c:pt idx="13">
                  <c:v>0.20100000000000001</c:v>
                </c:pt>
                <c:pt idx="14">
                  <c:v>0.19500000000000001</c:v>
                </c:pt>
                <c:pt idx="15">
                  <c:v>0.157</c:v>
                </c:pt>
                <c:pt idx="16">
                  <c:v>0.151</c:v>
                </c:pt>
                <c:pt idx="17">
                  <c:v>0.15</c:v>
                </c:pt>
                <c:pt idx="18">
                  <c:v>0.17799999999999999</c:v>
                </c:pt>
                <c:pt idx="19">
                  <c:v>0.19</c:v>
                </c:pt>
                <c:pt idx="20">
                  <c:v>0.23499999999999999</c:v>
                </c:pt>
                <c:pt idx="21">
                  <c:v>0.191</c:v>
                </c:pt>
                <c:pt idx="22">
                  <c:v>0.22500000000000001</c:v>
                </c:pt>
                <c:pt idx="23">
                  <c:v>0.123</c:v>
                </c:pt>
                <c:pt idx="24">
                  <c:v>0.19400000000000001</c:v>
                </c:pt>
                <c:pt idx="25">
                  <c:v>0.17599999999999999</c:v>
                </c:pt>
                <c:pt idx="26">
                  <c:v>0.17899999999999999</c:v>
                </c:pt>
                <c:pt idx="27">
                  <c:v>0.182</c:v>
                </c:pt>
                <c:pt idx="28">
                  <c:v>0.16200000000000001</c:v>
                </c:pt>
                <c:pt idx="29">
                  <c:v>0</c:v>
                </c:pt>
              </c:numCache>
            </c:numRef>
          </c:val>
        </c:ser>
        <c:ser>
          <c:idx val="2"/>
          <c:order val="2"/>
          <c:tx>
            <c:strRef>
              <c:f>Feuil3!$F$1</c:f>
              <c:strCache>
                <c:ptCount val="1"/>
                <c:pt idx="0">
                  <c:v>SIA</c:v>
                </c:pt>
              </c:strCache>
            </c:strRef>
          </c:tx>
          <c:spPr>
            <a:pattFill prst="dashUpDiag">
              <a:fgClr>
                <a:srgbClr val="FF0000"/>
              </a:fgClr>
              <a:bgClr>
                <a:srgbClr val="FFFF00"/>
              </a:bgClr>
            </a:patt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Feuil3!$F$8:$F$37</c:f>
              <c:numCache>
                <c:formatCode>0</c:formatCode>
                <c:ptCount val="30"/>
                <c:pt idx="0">
                  <c:v>0.20699999999999999</c:v>
                </c:pt>
                <c:pt idx="1">
                  <c:v>0.20699999999999999</c:v>
                </c:pt>
                <c:pt idx="2">
                  <c:v>0.16400000000000001</c:v>
                </c:pt>
                <c:pt idx="3">
                  <c:v>0.16400000000000001</c:v>
                </c:pt>
                <c:pt idx="4">
                  <c:v>0.16400000000000001</c:v>
                </c:pt>
                <c:pt idx="5">
                  <c:v>0.15</c:v>
                </c:pt>
                <c:pt idx="6">
                  <c:v>0.249</c:v>
                </c:pt>
                <c:pt idx="7">
                  <c:v>0.22900000000000001</c:v>
                </c:pt>
                <c:pt idx="8">
                  <c:v>0.25600000000000001</c:v>
                </c:pt>
                <c:pt idx="9">
                  <c:v>0.23699999999999999</c:v>
                </c:pt>
                <c:pt idx="10">
                  <c:v>0.14099999999999999</c:v>
                </c:pt>
                <c:pt idx="11">
                  <c:v>0.44700000000000001</c:v>
                </c:pt>
                <c:pt idx="12">
                  <c:v>0.49099999999999999</c:v>
                </c:pt>
                <c:pt idx="13">
                  <c:v>0.48899999999999999</c:v>
                </c:pt>
                <c:pt idx="14">
                  <c:v>0.5</c:v>
                </c:pt>
                <c:pt idx="15">
                  <c:v>2.9000000000000001E-2</c:v>
                </c:pt>
                <c:pt idx="16">
                  <c:v>2.5999999999999999E-2</c:v>
                </c:pt>
                <c:pt idx="17">
                  <c:v>2.5000000000000001E-2</c:v>
                </c:pt>
                <c:pt idx="18">
                  <c:v>2.8000000000000001E-2</c:v>
                </c:pt>
                <c:pt idx="19">
                  <c:v>4.2000000000000003E-2</c:v>
                </c:pt>
                <c:pt idx="20">
                  <c:v>5.0999999999999997E-2</c:v>
                </c:pt>
                <c:pt idx="21">
                  <c:v>4.5999999999999999E-2</c:v>
                </c:pt>
                <c:pt idx="22">
                  <c:v>7.1999999999999995E-2</c:v>
                </c:pt>
                <c:pt idx="23">
                  <c:v>1.4E-2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3"/>
          <c:order val="3"/>
          <c:tx>
            <c:strRef>
              <c:f>Feuil3!$G$1</c:f>
              <c:strCache>
                <c:ptCount val="1"/>
                <c:pt idx="0">
                  <c:v>Susceptible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Feuil3!$G$8:$G$37</c:f>
              <c:numCache>
                <c:formatCode>0.00</c:formatCode>
                <c:ptCount val="30"/>
                <c:pt idx="0">
                  <c:v>0.57999999999999996</c:v>
                </c:pt>
                <c:pt idx="1">
                  <c:v>0.57999999999999996</c:v>
                </c:pt>
                <c:pt idx="2">
                  <c:v>0.45900000000000002</c:v>
                </c:pt>
                <c:pt idx="3">
                  <c:v>0.45900000000000002</c:v>
                </c:pt>
                <c:pt idx="4">
                  <c:v>0.46</c:v>
                </c:pt>
                <c:pt idx="5">
                  <c:v>0.42</c:v>
                </c:pt>
                <c:pt idx="6">
                  <c:v>0.29799999999999999</c:v>
                </c:pt>
                <c:pt idx="7">
                  <c:v>0.27400000000000002</c:v>
                </c:pt>
                <c:pt idx="8">
                  <c:v>0.307</c:v>
                </c:pt>
                <c:pt idx="9">
                  <c:v>0.28299999999999997</c:v>
                </c:pt>
                <c:pt idx="10">
                  <c:v>0.4</c:v>
                </c:pt>
                <c:pt idx="11">
                  <c:v>8.4000000000000005E-2</c:v>
                </c:pt>
                <c:pt idx="12">
                  <c:v>0.02</c:v>
                </c:pt>
                <c:pt idx="13">
                  <c:v>0.02</c:v>
                </c:pt>
                <c:pt idx="14">
                  <c:v>2.5999999999999999E-2</c:v>
                </c:pt>
                <c:pt idx="15">
                  <c:v>2E-3</c:v>
                </c:pt>
                <c:pt idx="16">
                  <c:v>1E-3</c:v>
                </c:pt>
                <c:pt idx="17">
                  <c:v>1E-3</c:v>
                </c:pt>
                <c:pt idx="18">
                  <c:v>2E-3</c:v>
                </c:pt>
                <c:pt idx="19">
                  <c:v>2E-3</c:v>
                </c:pt>
                <c:pt idx="20">
                  <c:v>1.7000000000000001E-2</c:v>
                </c:pt>
                <c:pt idx="21">
                  <c:v>1.4999999999999999E-2</c:v>
                </c:pt>
                <c:pt idx="22">
                  <c:v>2.3E-2</c:v>
                </c:pt>
                <c:pt idx="23">
                  <c:v>4.0000000000000001E-3</c:v>
                </c:pt>
                <c:pt idx="24">
                  <c:v>6.6000000000000003E-2</c:v>
                </c:pt>
                <c:pt idx="25">
                  <c:v>5.1999999999999998E-2</c:v>
                </c:pt>
                <c:pt idx="26">
                  <c:v>6.3E-2</c:v>
                </c:pt>
                <c:pt idx="27">
                  <c:v>5.5E-2</c:v>
                </c:pt>
                <c:pt idx="28">
                  <c:v>5.0999999999999997E-2</c:v>
                </c:pt>
                <c:pt idx="29">
                  <c:v>0.23100000000000001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969000"/>
        <c:axId val="311835664"/>
      </c:barChart>
      <c:catAx>
        <c:axId val="314969000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(years)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1835664"/>
        <c:crosses val="autoZero"/>
        <c:auto val="1"/>
        <c:lblAlgn val="ctr"/>
        <c:lblOffset val="100"/>
        <c:noMultiLvlLbl val="0"/>
      </c:catAx>
      <c:valAx>
        <c:axId val="311835664"/>
        <c:scaling>
          <c:orientation val="minMax"/>
        </c:scaling>
        <c:delete val="0"/>
        <c:axPos val="r"/>
        <c:majorGridlines/>
        <c:numFmt formatCode="0%" sourceLinked="1"/>
        <c:majorTickMark val="out"/>
        <c:minorTickMark val="none"/>
        <c:tickLblPos val="nextTo"/>
        <c:crossAx val="31496900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894581670441873E-2"/>
          <c:y val="5.1400554097404488E-2"/>
          <c:w val="0.88099126307841658"/>
          <c:h val="0.8227409594634004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Feuil3!$M$1</c:f>
              <c:strCache>
                <c:ptCount val="1"/>
                <c:pt idx="0">
                  <c:v>Immunity acquired during outbreaks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Feuil3!$M$8:$M$37</c:f>
              <c:numCache>
                <c:formatCode>General</c:formatCode>
                <c:ptCount val="30"/>
                <c:pt idx="0">
                  <c:v>1932</c:v>
                </c:pt>
                <c:pt idx="1">
                  <c:v>985</c:v>
                </c:pt>
                <c:pt idx="2">
                  <c:v>1141</c:v>
                </c:pt>
                <c:pt idx="3">
                  <c:v>1351</c:v>
                </c:pt>
                <c:pt idx="4">
                  <c:v>1629</c:v>
                </c:pt>
                <c:pt idx="5">
                  <c:v>1498</c:v>
                </c:pt>
                <c:pt idx="6">
                  <c:v>1626</c:v>
                </c:pt>
                <c:pt idx="7">
                  <c:v>1460</c:v>
                </c:pt>
                <c:pt idx="8">
                  <c:v>2258</c:v>
                </c:pt>
                <c:pt idx="9">
                  <c:v>3053</c:v>
                </c:pt>
                <c:pt idx="10">
                  <c:v>3744</c:v>
                </c:pt>
                <c:pt idx="11">
                  <c:v>2465</c:v>
                </c:pt>
                <c:pt idx="12">
                  <c:v>1181</c:v>
                </c:pt>
                <c:pt idx="13">
                  <c:v>1512</c:v>
                </c:pt>
                <c:pt idx="14">
                  <c:v>1558</c:v>
                </c:pt>
                <c:pt idx="15">
                  <c:v>2548</c:v>
                </c:pt>
                <c:pt idx="16">
                  <c:v>483</c:v>
                </c:pt>
                <c:pt idx="17">
                  <c:v>519</c:v>
                </c:pt>
                <c:pt idx="18">
                  <c:v>445</c:v>
                </c:pt>
                <c:pt idx="19">
                  <c:v>511</c:v>
                </c:pt>
                <c:pt idx="20">
                  <c:v>381</c:v>
                </c:pt>
                <c:pt idx="21">
                  <c:v>491</c:v>
                </c:pt>
                <c:pt idx="22">
                  <c:v>437</c:v>
                </c:pt>
                <c:pt idx="23">
                  <c:v>361</c:v>
                </c:pt>
                <c:pt idx="24">
                  <c:v>333</c:v>
                </c:pt>
                <c:pt idx="25">
                  <c:v>424</c:v>
                </c:pt>
                <c:pt idx="26">
                  <c:v>479</c:v>
                </c:pt>
                <c:pt idx="27">
                  <c:v>843</c:v>
                </c:pt>
                <c:pt idx="28">
                  <c:v>2927</c:v>
                </c:pt>
                <c:pt idx="29">
                  <c:v>6499</c:v>
                </c:pt>
              </c:numCache>
            </c:numRef>
          </c:val>
        </c:ser>
        <c:ser>
          <c:idx val="2"/>
          <c:order val="1"/>
          <c:tx>
            <c:strRef>
              <c:f>Feuil3!$N$1</c:f>
              <c:strCache>
                <c:ptCount val="1"/>
                <c:pt idx="0">
                  <c:v>Residual susceptibles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Feuil3!$N$8:$N$37</c:f>
              <c:numCache>
                <c:formatCode>0</c:formatCode>
                <c:ptCount val="30"/>
                <c:pt idx="0">
                  <c:v>30994.019999999997</c:v>
                </c:pt>
                <c:pt idx="1">
                  <c:v>33120.159999999996</c:v>
                </c:pt>
                <c:pt idx="2">
                  <c:v>26108.912</c:v>
                </c:pt>
                <c:pt idx="3">
                  <c:v>26916.514999999999</c:v>
                </c:pt>
                <c:pt idx="4">
                  <c:v>27503.72</c:v>
                </c:pt>
                <c:pt idx="5">
                  <c:v>24387.86</c:v>
                </c:pt>
                <c:pt idx="6">
                  <c:v>15945.57</c:v>
                </c:pt>
                <c:pt idx="7">
                  <c:v>13532.732000000002</c:v>
                </c:pt>
                <c:pt idx="8">
                  <c:v>12144.905000000001</c:v>
                </c:pt>
                <c:pt idx="9">
                  <c:v>11265.667999999998</c:v>
                </c:pt>
                <c:pt idx="10">
                  <c:v>16289.600000000002</c:v>
                </c:pt>
                <c:pt idx="11">
                  <c:v>1638.232</c:v>
                </c:pt>
                <c:pt idx="12">
                  <c:v>-226.81999999999994</c:v>
                </c:pt>
                <c:pt idx="13">
                  <c:v>-585.5</c:v>
                </c:pt>
                <c:pt idx="14">
                  <c:v>-345.38599999999997</c:v>
                </c:pt>
                <c:pt idx="15">
                  <c:v>-2456.482</c:v>
                </c:pt>
                <c:pt idx="16">
                  <c:v>-438.03300000000002</c:v>
                </c:pt>
                <c:pt idx="17">
                  <c:v>-475.12400000000002</c:v>
                </c:pt>
                <c:pt idx="18">
                  <c:v>-359.82600000000002</c:v>
                </c:pt>
                <c:pt idx="19">
                  <c:v>-425.79599999999999</c:v>
                </c:pt>
                <c:pt idx="20">
                  <c:v>357.548</c:v>
                </c:pt>
                <c:pt idx="21">
                  <c:v>195.505</c:v>
                </c:pt>
                <c:pt idx="22">
                  <c:v>782.48299999999995</c:v>
                </c:pt>
                <c:pt idx="23">
                  <c:v>-122.74000000000001</c:v>
                </c:pt>
                <c:pt idx="24">
                  <c:v>3910.4040000000005</c:v>
                </c:pt>
                <c:pt idx="25">
                  <c:v>2713.1079999999997</c:v>
                </c:pt>
                <c:pt idx="26">
                  <c:v>3574.357</c:v>
                </c:pt>
                <c:pt idx="27">
                  <c:v>2873.7350000000001</c:v>
                </c:pt>
                <c:pt idx="28">
                  <c:v>834.75999999999976</c:v>
                </c:pt>
                <c:pt idx="29">
                  <c:v>11622.719000000001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1836840"/>
        <c:axId val="311838016"/>
      </c:barChart>
      <c:catAx>
        <c:axId val="31183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1838016"/>
        <c:crosses val="autoZero"/>
        <c:auto val="1"/>
        <c:lblAlgn val="ctr"/>
        <c:lblOffset val="100"/>
        <c:noMultiLvlLbl val="0"/>
      </c:catAx>
      <c:valAx>
        <c:axId val="311838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18368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Feuil3!$D$1</c:f>
              <c:strCache>
                <c:ptCount val="1"/>
                <c:pt idx="0">
                  <c:v>MCV1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Feuil3!$D$8:$D$37</c:f>
              <c:numCache>
                <c:formatCode>General</c:formatCode>
                <c:ptCount val="30"/>
                <c:pt idx="0">
                  <c:v>0.35499999999999998</c:v>
                </c:pt>
                <c:pt idx="1">
                  <c:v>0.35499999999999998</c:v>
                </c:pt>
                <c:pt idx="2">
                  <c:v>0.35499999999999998</c:v>
                </c:pt>
                <c:pt idx="3">
                  <c:v>0.35499999999999998</c:v>
                </c:pt>
                <c:pt idx="4">
                  <c:v>0.35499999999999998</c:v>
                </c:pt>
                <c:pt idx="5">
                  <c:v>0.41299999999999998</c:v>
                </c:pt>
                <c:pt idx="6">
                  <c:v>0.44</c:v>
                </c:pt>
                <c:pt idx="7">
                  <c:v>0.49099999999999999</c:v>
                </c:pt>
                <c:pt idx="8">
                  <c:v>0.42199999999999999</c:v>
                </c:pt>
                <c:pt idx="9">
                  <c:v>0.47099999999999997</c:v>
                </c:pt>
                <c:pt idx="10">
                  <c:v>0.44700000000000001</c:v>
                </c:pt>
                <c:pt idx="11">
                  <c:v>0.45900000000000002</c:v>
                </c:pt>
                <c:pt idx="12">
                  <c:v>0.48199999999999998</c:v>
                </c:pt>
                <c:pt idx="13">
                  <c:v>0.48499999999999999</c:v>
                </c:pt>
                <c:pt idx="14">
                  <c:v>0.46400000000000002</c:v>
                </c:pt>
                <c:pt idx="15">
                  <c:v>0.81299999999999994</c:v>
                </c:pt>
                <c:pt idx="16">
                  <c:v>0.82199999999999995</c:v>
                </c:pt>
                <c:pt idx="17">
                  <c:v>0.82299999999999995</c:v>
                </c:pt>
                <c:pt idx="18">
                  <c:v>0.79200000000000004</c:v>
                </c:pt>
                <c:pt idx="19">
                  <c:v>0.76600000000000001</c:v>
                </c:pt>
                <c:pt idx="20">
                  <c:v>0.69699999999999995</c:v>
                </c:pt>
                <c:pt idx="21">
                  <c:v>0.747</c:v>
                </c:pt>
                <c:pt idx="22">
                  <c:v>0.68</c:v>
                </c:pt>
                <c:pt idx="23">
                  <c:v>0.85899999999999999</c:v>
                </c:pt>
                <c:pt idx="24">
                  <c:v>0.74099999999999999</c:v>
                </c:pt>
                <c:pt idx="25">
                  <c:v>0.77300000000000002</c:v>
                </c:pt>
                <c:pt idx="26">
                  <c:v>0.75700000000000001</c:v>
                </c:pt>
                <c:pt idx="27">
                  <c:v>0.76300000000000001</c:v>
                </c:pt>
                <c:pt idx="28">
                  <c:v>0.78600000000000003</c:v>
                </c:pt>
                <c:pt idx="29">
                  <c:v>0.76900000000000002</c:v>
                </c:pt>
              </c:numCache>
            </c:numRef>
          </c:val>
        </c:ser>
        <c:ser>
          <c:idx val="0"/>
          <c:order val="1"/>
          <c:tx>
            <c:strRef>
              <c:f>Feuil3!$E$1</c:f>
              <c:strCache>
                <c:ptCount val="1"/>
                <c:pt idx="0">
                  <c:v>MCV2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Feuil3!$E$8:$E$37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0.223</c:v>
                </c:pt>
                <c:pt idx="3">
                  <c:v>0.223</c:v>
                </c:pt>
                <c:pt idx="4">
                  <c:v>0.223</c:v>
                </c:pt>
                <c:pt idx="5">
                  <c:v>0.23599999999999999</c:v>
                </c:pt>
                <c:pt idx="6">
                  <c:v>0.24</c:v>
                </c:pt>
                <c:pt idx="7">
                  <c:v>0.24299999999999999</c:v>
                </c:pt>
                <c:pt idx="8">
                  <c:v>0.23699999999999999</c:v>
                </c:pt>
                <c:pt idx="9">
                  <c:v>0.24199999999999999</c:v>
                </c:pt>
                <c:pt idx="10">
                  <c:v>0.24099999999999999</c:v>
                </c:pt>
                <c:pt idx="11">
                  <c:v>0.24199999999999999</c:v>
                </c:pt>
                <c:pt idx="12">
                  <c:v>0.24299999999999999</c:v>
                </c:pt>
                <c:pt idx="13">
                  <c:v>0.24299999999999999</c:v>
                </c:pt>
                <c:pt idx="14">
                  <c:v>0.24199999999999999</c:v>
                </c:pt>
                <c:pt idx="15">
                  <c:v>0.157</c:v>
                </c:pt>
                <c:pt idx="16">
                  <c:v>0.151</c:v>
                </c:pt>
                <c:pt idx="17">
                  <c:v>0.15</c:v>
                </c:pt>
                <c:pt idx="18">
                  <c:v>0.17799999999999999</c:v>
                </c:pt>
                <c:pt idx="19">
                  <c:v>0.19</c:v>
                </c:pt>
                <c:pt idx="20">
                  <c:v>0.23499999999999999</c:v>
                </c:pt>
                <c:pt idx="21">
                  <c:v>0.191</c:v>
                </c:pt>
                <c:pt idx="22">
                  <c:v>0.22500000000000001</c:v>
                </c:pt>
                <c:pt idx="23">
                  <c:v>0.123</c:v>
                </c:pt>
                <c:pt idx="24">
                  <c:v>0.19400000000000001</c:v>
                </c:pt>
                <c:pt idx="25">
                  <c:v>0.17599999999999999</c:v>
                </c:pt>
                <c:pt idx="26">
                  <c:v>0.17899999999999999</c:v>
                </c:pt>
                <c:pt idx="27">
                  <c:v>0.182</c:v>
                </c:pt>
                <c:pt idx="28">
                  <c:v>0.16200000000000001</c:v>
                </c:pt>
                <c:pt idx="29">
                  <c:v>0</c:v>
                </c:pt>
              </c:numCache>
            </c:numRef>
          </c:val>
        </c:ser>
        <c:ser>
          <c:idx val="2"/>
          <c:order val="2"/>
          <c:tx>
            <c:strRef>
              <c:f>Feuil3!$F$1</c:f>
              <c:strCache>
                <c:ptCount val="1"/>
                <c:pt idx="0">
                  <c:v>SIA</c:v>
                </c:pt>
              </c:strCache>
            </c:strRef>
          </c:tx>
          <c:spPr>
            <a:pattFill prst="dashUpDiag">
              <a:fgClr>
                <a:srgbClr val="FF0000"/>
              </a:fgClr>
              <a:bgClr>
                <a:srgbClr val="FFFF00"/>
              </a:bgClr>
            </a:patt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Feuil3!$F$8:$F$37</c:f>
              <c:numCache>
                <c:formatCode>0</c:formatCode>
                <c:ptCount val="30"/>
                <c:pt idx="0">
                  <c:v>0.28299999999999997</c:v>
                </c:pt>
                <c:pt idx="1">
                  <c:v>0.28299999999999997</c:v>
                </c:pt>
                <c:pt idx="2">
                  <c:v>0.185</c:v>
                </c:pt>
                <c:pt idx="3">
                  <c:v>0.185</c:v>
                </c:pt>
                <c:pt idx="4">
                  <c:v>0.186</c:v>
                </c:pt>
                <c:pt idx="5">
                  <c:v>0.154</c:v>
                </c:pt>
                <c:pt idx="6">
                  <c:v>0.219</c:v>
                </c:pt>
                <c:pt idx="7">
                  <c:v>0.182</c:v>
                </c:pt>
                <c:pt idx="8">
                  <c:v>0.23300000000000001</c:v>
                </c:pt>
                <c:pt idx="9">
                  <c:v>0.19500000000000001</c:v>
                </c:pt>
                <c:pt idx="10">
                  <c:v>0.13500000000000001</c:v>
                </c:pt>
                <c:pt idx="11">
                  <c:v>0.26300000000000001</c:v>
                </c:pt>
                <c:pt idx="12">
                  <c:v>0.26700000000000002</c:v>
                </c:pt>
                <c:pt idx="13">
                  <c:v>0.26400000000000001</c:v>
                </c:pt>
                <c:pt idx="14">
                  <c:v>0.28000000000000003</c:v>
                </c:pt>
                <c:pt idx="15">
                  <c:v>2.9000000000000001E-2</c:v>
                </c:pt>
                <c:pt idx="16">
                  <c:v>2.5999999999999999E-2</c:v>
                </c:pt>
                <c:pt idx="17">
                  <c:v>2.5000000000000001E-2</c:v>
                </c:pt>
                <c:pt idx="18">
                  <c:v>2.8000000000000001E-2</c:v>
                </c:pt>
                <c:pt idx="19">
                  <c:v>4.2000000000000003E-2</c:v>
                </c:pt>
                <c:pt idx="20">
                  <c:v>5.0999999999999997E-2</c:v>
                </c:pt>
                <c:pt idx="21">
                  <c:v>4.5999999999999999E-2</c:v>
                </c:pt>
                <c:pt idx="22">
                  <c:v>7.1999999999999995E-2</c:v>
                </c:pt>
                <c:pt idx="23">
                  <c:v>1.4E-2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3"/>
          <c:order val="3"/>
          <c:tx>
            <c:strRef>
              <c:f>Feuil3!$G$1</c:f>
              <c:strCache>
                <c:ptCount val="1"/>
                <c:pt idx="0">
                  <c:v>Susceptible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Feuil3!$G$8:$G$37</c:f>
              <c:numCache>
                <c:formatCode>0.00</c:formatCode>
                <c:ptCount val="30"/>
                <c:pt idx="0">
                  <c:v>0.36199999999999999</c:v>
                </c:pt>
                <c:pt idx="1">
                  <c:v>0.36199999999999999</c:v>
                </c:pt>
                <c:pt idx="2">
                  <c:v>0.23699999999999999</c:v>
                </c:pt>
                <c:pt idx="3">
                  <c:v>0.23699999999999999</c:v>
                </c:pt>
                <c:pt idx="4">
                  <c:v>0.23699999999999999</c:v>
                </c:pt>
                <c:pt idx="5">
                  <c:v>0.19700000000000001</c:v>
                </c:pt>
                <c:pt idx="6">
                  <c:v>0.10199999999999999</c:v>
                </c:pt>
                <c:pt idx="7">
                  <c:v>8.5000000000000006E-2</c:v>
                </c:pt>
                <c:pt idx="8">
                  <c:v>0.108</c:v>
                </c:pt>
                <c:pt idx="9">
                  <c:v>9.0999999999999998E-2</c:v>
                </c:pt>
                <c:pt idx="10">
                  <c:v>0.17699999999999999</c:v>
                </c:pt>
                <c:pt idx="11">
                  <c:v>3.5999999999999997E-2</c:v>
                </c:pt>
                <c:pt idx="12">
                  <c:v>8.0000000000000002E-3</c:v>
                </c:pt>
                <c:pt idx="13">
                  <c:v>8.0000000000000002E-3</c:v>
                </c:pt>
                <c:pt idx="14">
                  <c:v>1.4E-2</c:v>
                </c:pt>
                <c:pt idx="15">
                  <c:v>2E-3</c:v>
                </c:pt>
                <c:pt idx="16">
                  <c:v>1E-3</c:v>
                </c:pt>
                <c:pt idx="17">
                  <c:v>1E-3</c:v>
                </c:pt>
                <c:pt idx="18">
                  <c:v>2E-3</c:v>
                </c:pt>
                <c:pt idx="19">
                  <c:v>2E-3</c:v>
                </c:pt>
                <c:pt idx="20">
                  <c:v>1.7000000000000001E-2</c:v>
                </c:pt>
                <c:pt idx="21">
                  <c:v>1.4999999999999999E-2</c:v>
                </c:pt>
                <c:pt idx="22">
                  <c:v>2.3E-2</c:v>
                </c:pt>
                <c:pt idx="23">
                  <c:v>4.0000000000000001E-3</c:v>
                </c:pt>
                <c:pt idx="24">
                  <c:v>6.6000000000000003E-2</c:v>
                </c:pt>
                <c:pt idx="25">
                  <c:v>5.1999999999999998E-2</c:v>
                </c:pt>
                <c:pt idx="26">
                  <c:v>6.3E-2</c:v>
                </c:pt>
                <c:pt idx="27">
                  <c:v>5.5E-2</c:v>
                </c:pt>
                <c:pt idx="28">
                  <c:v>5.0999999999999997E-2</c:v>
                </c:pt>
                <c:pt idx="29">
                  <c:v>0.23100000000000001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1834880"/>
        <c:axId val="311836448"/>
      </c:barChart>
      <c:catAx>
        <c:axId val="311834880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(years)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1836448"/>
        <c:crosses val="autoZero"/>
        <c:auto val="1"/>
        <c:lblAlgn val="ctr"/>
        <c:lblOffset val="100"/>
        <c:noMultiLvlLbl val="0"/>
      </c:catAx>
      <c:valAx>
        <c:axId val="311836448"/>
        <c:scaling>
          <c:orientation val="minMax"/>
        </c:scaling>
        <c:delete val="0"/>
        <c:axPos val="r"/>
        <c:majorGridlines/>
        <c:numFmt formatCode="0%" sourceLinked="1"/>
        <c:majorTickMark val="out"/>
        <c:minorTickMark val="none"/>
        <c:tickLblPos val="nextTo"/>
        <c:crossAx val="3118348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894581670441873E-2"/>
          <c:y val="5.1400554097404488E-2"/>
          <c:w val="0.88099126307841658"/>
          <c:h val="0.8227409594634004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Feuil3!$M$1</c:f>
              <c:strCache>
                <c:ptCount val="1"/>
                <c:pt idx="0">
                  <c:v>Immunity acquired during outbreaks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Feuil3!$M$8:$M$37</c:f>
              <c:numCache>
                <c:formatCode>General</c:formatCode>
                <c:ptCount val="30"/>
                <c:pt idx="0">
                  <c:v>1932</c:v>
                </c:pt>
                <c:pt idx="1">
                  <c:v>985</c:v>
                </c:pt>
                <c:pt idx="2">
                  <c:v>1141</c:v>
                </c:pt>
                <c:pt idx="3">
                  <c:v>1351</c:v>
                </c:pt>
                <c:pt idx="4">
                  <c:v>1629</c:v>
                </c:pt>
                <c:pt idx="5">
                  <c:v>1498</c:v>
                </c:pt>
                <c:pt idx="6">
                  <c:v>1626</c:v>
                </c:pt>
                <c:pt idx="7">
                  <c:v>1460</c:v>
                </c:pt>
                <c:pt idx="8">
                  <c:v>2258</c:v>
                </c:pt>
                <c:pt idx="9">
                  <c:v>3053</c:v>
                </c:pt>
                <c:pt idx="10">
                  <c:v>3744</c:v>
                </c:pt>
                <c:pt idx="11">
                  <c:v>2465</c:v>
                </c:pt>
                <c:pt idx="12">
                  <c:v>1181</c:v>
                </c:pt>
                <c:pt idx="13">
                  <c:v>1512</c:v>
                </c:pt>
                <c:pt idx="14">
                  <c:v>1558</c:v>
                </c:pt>
                <c:pt idx="15">
                  <c:v>2548</c:v>
                </c:pt>
                <c:pt idx="16">
                  <c:v>483</c:v>
                </c:pt>
                <c:pt idx="17">
                  <c:v>519</c:v>
                </c:pt>
                <c:pt idx="18">
                  <c:v>445</c:v>
                </c:pt>
                <c:pt idx="19">
                  <c:v>511</c:v>
                </c:pt>
                <c:pt idx="20">
                  <c:v>381</c:v>
                </c:pt>
                <c:pt idx="21">
                  <c:v>491</c:v>
                </c:pt>
                <c:pt idx="22">
                  <c:v>437</c:v>
                </c:pt>
                <c:pt idx="23">
                  <c:v>361</c:v>
                </c:pt>
                <c:pt idx="24">
                  <c:v>333</c:v>
                </c:pt>
                <c:pt idx="25">
                  <c:v>424</c:v>
                </c:pt>
                <c:pt idx="26">
                  <c:v>479</c:v>
                </c:pt>
                <c:pt idx="27">
                  <c:v>843</c:v>
                </c:pt>
                <c:pt idx="28">
                  <c:v>2927</c:v>
                </c:pt>
                <c:pt idx="29">
                  <c:v>6499</c:v>
                </c:pt>
              </c:numCache>
            </c:numRef>
          </c:val>
        </c:ser>
        <c:ser>
          <c:idx val="2"/>
          <c:order val="1"/>
          <c:tx>
            <c:strRef>
              <c:f>Feuil3!$N$1</c:f>
              <c:strCache>
                <c:ptCount val="1"/>
                <c:pt idx="0">
                  <c:v>Residual susceptibles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Feuil3!$N$8:$N$37</c:f>
              <c:numCache>
                <c:formatCode>0</c:formatCode>
                <c:ptCount val="30"/>
                <c:pt idx="0">
                  <c:v>18618.378000000001</c:v>
                </c:pt>
                <c:pt idx="1">
                  <c:v>20301.324000000001</c:v>
                </c:pt>
                <c:pt idx="2">
                  <c:v>12929.215999999999</c:v>
                </c:pt>
                <c:pt idx="3">
                  <c:v>13244.644999999999</c:v>
                </c:pt>
                <c:pt idx="4">
                  <c:v>13380.683999999999</c:v>
                </c:pt>
                <c:pt idx="5">
                  <c:v>10643.701000000001</c:v>
                </c:pt>
                <c:pt idx="6">
                  <c:v>4388.4299999999994</c:v>
                </c:pt>
                <c:pt idx="7">
                  <c:v>3191.0300000000007</c:v>
                </c:pt>
                <c:pt idx="8">
                  <c:v>2808.8199999999997</c:v>
                </c:pt>
                <c:pt idx="9">
                  <c:v>1551.2359999999999</c:v>
                </c:pt>
                <c:pt idx="10">
                  <c:v>5120.8680000000004</c:v>
                </c:pt>
                <c:pt idx="11">
                  <c:v>-706.47200000000021</c:v>
                </c:pt>
                <c:pt idx="12">
                  <c:v>-799.32799999999997</c:v>
                </c:pt>
                <c:pt idx="13">
                  <c:v>-1141.4000000000001</c:v>
                </c:pt>
                <c:pt idx="14">
                  <c:v>-905.05399999999997</c:v>
                </c:pt>
                <c:pt idx="15">
                  <c:v>-2456.482</c:v>
                </c:pt>
                <c:pt idx="16">
                  <c:v>-438.03300000000002</c:v>
                </c:pt>
                <c:pt idx="17">
                  <c:v>-475.12400000000002</c:v>
                </c:pt>
                <c:pt idx="18">
                  <c:v>-359.82600000000002</c:v>
                </c:pt>
                <c:pt idx="19">
                  <c:v>-425.79599999999999</c:v>
                </c:pt>
                <c:pt idx="20">
                  <c:v>357.548</c:v>
                </c:pt>
                <c:pt idx="21">
                  <c:v>195.505</c:v>
                </c:pt>
                <c:pt idx="22">
                  <c:v>782.48299999999995</c:v>
                </c:pt>
                <c:pt idx="23">
                  <c:v>-122.74000000000001</c:v>
                </c:pt>
                <c:pt idx="24">
                  <c:v>3910.4040000000005</c:v>
                </c:pt>
                <c:pt idx="25">
                  <c:v>2713.1079999999997</c:v>
                </c:pt>
                <c:pt idx="26">
                  <c:v>3574.357</c:v>
                </c:pt>
                <c:pt idx="27">
                  <c:v>2873.7350000000001</c:v>
                </c:pt>
                <c:pt idx="28">
                  <c:v>834.75999999999976</c:v>
                </c:pt>
                <c:pt idx="29">
                  <c:v>11622.719000000001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3048336"/>
        <c:axId val="308042552"/>
      </c:barChart>
      <c:catAx>
        <c:axId val="30304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08042552"/>
        <c:crosses val="autoZero"/>
        <c:auto val="1"/>
        <c:lblAlgn val="ctr"/>
        <c:lblOffset val="100"/>
        <c:noMultiLvlLbl val="0"/>
      </c:catAx>
      <c:valAx>
        <c:axId val="308042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030483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Feuil3!$D$1</c:f>
              <c:strCache>
                <c:ptCount val="1"/>
                <c:pt idx="0">
                  <c:v>MCV1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Feuil3!$D$8:$D$37</c:f>
              <c:numCache>
                <c:formatCode>General</c:formatCode>
                <c:ptCount val="30"/>
                <c:pt idx="0">
                  <c:v>0.59599999999999997</c:v>
                </c:pt>
                <c:pt idx="1">
                  <c:v>0.59599999999999997</c:v>
                </c:pt>
                <c:pt idx="2">
                  <c:v>0.59599999999999997</c:v>
                </c:pt>
                <c:pt idx="3">
                  <c:v>0.59599999999999997</c:v>
                </c:pt>
                <c:pt idx="4">
                  <c:v>0.59599999999999997</c:v>
                </c:pt>
                <c:pt idx="5">
                  <c:v>0.69399999999999995</c:v>
                </c:pt>
                <c:pt idx="6">
                  <c:v>0.73899999999999999</c:v>
                </c:pt>
                <c:pt idx="7">
                  <c:v>0.82399999999999995</c:v>
                </c:pt>
                <c:pt idx="8">
                  <c:v>0.70799999999999996</c:v>
                </c:pt>
                <c:pt idx="9">
                  <c:v>0.79200000000000004</c:v>
                </c:pt>
                <c:pt idx="10">
                  <c:v>0.751</c:v>
                </c:pt>
                <c:pt idx="11">
                  <c:v>0.77100000000000002</c:v>
                </c:pt>
                <c:pt idx="12">
                  <c:v>0.81</c:v>
                </c:pt>
                <c:pt idx="13">
                  <c:v>0.81399999999999995</c:v>
                </c:pt>
                <c:pt idx="14">
                  <c:v>0.77900000000000003</c:v>
                </c:pt>
                <c:pt idx="15">
                  <c:v>0.81299999999999994</c:v>
                </c:pt>
                <c:pt idx="16">
                  <c:v>0.82199999999999995</c:v>
                </c:pt>
                <c:pt idx="17">
                  <c:v>0.82299999999999995</c:v>
                </c:pt>
                <c:pt idx="18">
                  <c:v>0.79200000000000004</c:v>
                </c:pt>
                <c:pt idx="19">
                  <c:v>0.76600000000000001</c:v>
                </c:pt>
                <c:pt idx="20">
                  <c:v>0.69699999999999995</c:v>
                </c:pt>
                <c:pt idx="21">
                  <c:v>0.747</c:v>
                </c:pt>
                <c:pt idx="22">
                  <c:v>0.68</c:v>
                </c:pt>
                <c:pt idx="23">
                  <c:v>0.85899999999999999</c:v>
                </c:pt>
                <c:pt idx="24">
                  <c:v>0.74099999999999999</c:v>
                </c:pt>
                <c:pt idx="25">
                  <c:v>0.77300000000000002</c:v>
                </c:pt>
                <c:pt idx="26">
                  <c:v>0.75700000000000001</c:v>
                </c:pt>
                <c:pt idx="27">
                  <c:v>0.76300000000000001</c:v>
                </c:pt>
                <c:pt idx="28">
                  <c:v>0.78600000000000003</c:v>
                </c:pt>
                <c:pt idx="29">
                  <c:v>0.76900000000000002</c:v>
                </c:pt>
              </c:numCache>
            </c:numRef>
          </c:val>
        </c:ser>
        <c:ser>
          <c:idx val="0"/>
          <c:order val="1"/>
          <c:tx>
            <c:strRef>
              <c:f>Feuil3!$E$1</c:f>
              <c:strCache>
                <c:ptCount val="1"/>
                <c:pt idx="0">
                  <c:v>MCV2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Feuil3!$E$8:$E$37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0.23400000000000001</c:v>
                </c:pt>
                <c:pt idx="3">
                  <c:v>0.23400000000000001</c:v>
                </c:pt>
                <c:pt idx="4">
                  <c:v>0.23400000000000001</c:v>
                </c:pt>
                <c:pt idx="5">
                  <c:v>0.20699999999999999</c:v>
                </c:pt>
                <c:pt idx="6">
                  <c:v>0.188</c:v>
                </c:pt>
                <c:pt idx="7">
                  <c:v>0.14099999999999999</c:v>
                </c:pt>
                <c:pt idx="8">
                  <c:v>0.20100000000000001</c:v>
                </c:pt>
                <c:pt idx="9">
                  <c:v>0.16</c:v>
                </c:pt>
                <c:pt idx="10">
                  <c:v>0.182</c:v>
                </c:pt>
                <c:pt idx="11">
                  <c:v>0.17199999999999999</c:v>
                </c:pt>
                <c:pt idx="12">
                  <c:v>0.15</c:v>
                </c:pt>
                <c:pt idx="13">
                  <c:v>0.14699999999999999</c:v>
                </c:pt>
                <c:pt idx="14">
                  <c:v>0.16700000000000001</c:v>
                </c:pt>
                <c:pt idx="15">
                  <c:v>0.157</c:v>
                </c:pt>
                <c:pt idx="16">
                  <c:v>0.151</c:v>
                </c:pt>
                <c:pt idx="17">
                  <c:v>0.15</c:v>
                </c:pt>
                <c:pt idx="18">
                  <c:v>0.17799999999999999</c:v>
                </c:pt>
                <c:pt idx="19">
                  <c:v>0.19</c:v>
                </c:pt>
                <c:pt idx="20">
                  <c:v>0.23499999999999999</c:v>
                </c:pt>
                <c:pt idx="21">
                  <c:v>0.191</c:v>
                </c:pt>
                <c:pt idx="22">
                  <c:v>0.22500000000000001</c:v>
                </c:pt>
                <c:pt idx="23">
                  <c:v>0.123</c:v>
                </c:pt>
                <c:pt idx="24">
                  <c:v>0.19400000000000001</c:v>
                </c:pt>
                <c:pt idx="25">
                  <c:v>0.17599999999999999</c:v>
                </c:pt>
                <c:pt idx="26">
                  <c:v>0.17899999999999999</c:v>
                </c:pt>
                <c:pt idx="27">
                  <c:v>0.182</c:v>
                </c:pt>
                <c:pt idx="28">
                  <c:v>0.16200000000000001</c:v>
                </c:pt>
                <c:pt idx="29">
                  <c:v>0</c:v>
                </c:pt>
              </c:numCache>
            </c:numRef>
          </c:val>
        </c:ser>
        <c:ser>
          <c:idx val="2"/>
          <c:order val="2"/>
          <c:tx>
            <c:strRef>
              <c:f>Feuil3!$F$1</c:f>
              <c:strCache>
                <c:ptCount val="1"/>
                <c:pt idx="0">
                  <c:v>SIA</c:v>
                </c:pt>
              </c:strCache>
            </c:strRef>
          </c:tx>
          <c:spPr>
            <a:pattFill prst="dashUpDiag">
              <a:fgClr>
                <a:srgbClr val="FF0000"/>
              </a:fgClr>
              <a:bgClr>
                <a:srgbClr val="FFFF00"/>
              </a:bgClr>
            </a:patt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Feuil3!$F$8:$F$37</c:f>
              <c:numCache>
                <c:formatCode>0</c:formatCode>
                <c:ptCount val="30"/>
                <c:pt idx="0">
                  <c:v>0.29799999999999999</c:v>
                </c:pt>
                <c:pt idx="1">
                  <c:v>0.29799999999999999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7.2999999999999995E-2</c:v>
                </c:pt>
                <c:pt idx="6">
                  <c:v>6.8000000000000005E-2</c:v>
                </c:pt>
                <c:pt idx="7">
                  <c:v>3.2000000000000001E-2</c:v>
                </c:pt>
                <c:pt idx="8">
                  <c:v>8.4000000000000005E-2</c:v>
                </c:pt>
                <c:pt idx="9">
                  <c:v>4.3999999999999997E-2</c:v>
                </c:pt>
                <c:pt idx="10">
                  <c:v>4.9000000000000002E-2</c:v>
                </c:pt>
                <c:pt idx="11">
                  <c:v>5.3999999999999999E-2</c:v>
                </c:pt>
                <c:pt idx="12">
                  <c:v>0.04</c:v>
                </c:pt>
                <c:pt idx="13">
                  <c:v>3.7999999999999999E-2</c:v>
                </c:pt>
                <c:pt idx="14">
                  <c:v>5.0999999999999997E-2</c:v>
                </c:pt>
                <c:pt idx="15">
                  <c:v>2.9000000000000001E-2</c:v>
                </c:pt>
                <c:pt idx="16">
                  <c:v>2.5999999999999999E-2</c:v>
                </c:pt>
                <c:pt idx="17">
                  <c:v>2.5000000000000001E-2</c:v>
                </c:pt>
                <c:pt idx="18">
                  <c:v>2.8000000000000001E-2</c:v>
                </c:pt>
                <c:pt idx="19">
                  <c:v>4.2000000000000003E-2</c:v>
                </c:pt>
                <c:pt idx="20">
                  <c:v>5.0999999999999997E-2</c:v>
                </c:pt>
                <c:pt idx="21">
                  <c:v>4.5999999999999999E-2</c:v>
                </c:pt>
                <c:pt idx="22">
                  <c:v>7.1999999999999995E-2</c:v>
                </c:pt>
                <c:pt idx="23">
                  <c:v>1.4E-2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ser>
          <c:idx val="3"/>
          <c:order val="3"/>
          <c:tx>
            <c:strRef>
              <c:f>Feuil3!$G$1</c:f>
              <c:strCache>
                <c:ptCount val="1"/>
                <c:pt idx="0">
                  <c:v>Susceptible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Feuil3!$G$8:$G$37</c:f>
              <c:numCache>
                <c:formatCode>0.00</c:formatCode>
                <c:ptCount val="30"/>
                <c:pt idx="0">
                  <c:v>0.106</c:v>
                </c:pt>
                <c:pt idx="1">
                  <c:v>0.106</c:v>
                </c:pt>
                <c:pt idx="2">
                  <c:v>4.3999999999999997E-2</c:v>
                </c:pt>
                <c:pt idx="3">
                  <c:v>4.3999999999999997E-2</c:v>
                </c:pt>
                <c:pt idx="4">
                  <c:v>4.3999999999999997E-2</c:v>
                </c:pt>
                <c:pt idx="5">
                  <c:v>2.5999999999999999E-2</c:v>
                </c:pt>
                <c:pt idx="6">
                  <c:v>5.0000000000000001E-3</c:v>
                </c:pt>
                <c:pt idx="7">
                  <c:v>2E-3</c:v>
                </c:pt>
                <c:pt idx="8">
                  <c:v>6.0000000000000001E-3</c:v>
                </c:pt>
                <c:pt idx="9">
                  <c:v>3.0000000000000001E-3</c:v>
                </c:pt>
                <c:pt idx="10">
                  <c:v>1.7999999999999999E-2</c:v>
                </c:pt>
                <c:pt idx="11">
                  <c:v>3.0000000000000001E-3</c:v>
                </c:pt>
                <c:pt idx="12">
                  <c:v>1E-3</c:v>
                </c:pt>
                <c:pt idx="13">
                  <c:v>1E-3</c:v>
                </c:pt>
                <c:pt idx="14">
                  <c:v>2E-3</c:v>
                </c:pt>
                <c:pt idx="15">
                  <c:v>2E-3</c:v>
                </c:pt>
                <c:pt idx="16">
                  <c:v>1E-3</c:v>
                </c:pt>
                <c:pt idx="17">
                  <c:v>1E-3</c:v>
                </c:pt>
                <c:pt idx="18">
                  <c:v>2E-3</c:v>
                </c:pt>
                <c:pt idx="19">
                  <c:v>2E-3</c:v>
                </c:pt>
                <c:pt idx="20">
                  <c:v>1.7000000000000001E-2</c:v>
                </c:pt>
                <c:pt idx="21">
                  <c:v>1.4999999999999999E-2</c:v>
                </c:pt>
                <c:pt idx="22">
                  <c:v>2.3E-2</c:v>
                </c:pt>
                <c:pt idx="23">
                  <c:v>4.0000000000000001E-3</c:v>
                </c:pt>
                <c:pt idx="24">
                  <c:v>6.6000000000000003E-2</c:v>
                </c:pt>
                <c:pt idx="25">
                  <c:v>5.1999999999999998E-2</c:v>
                </c:pt>
                <c:pt idx="26">
                  <c:v>6.3E-2</c:v>
                </c:pt>
                <c:pt idx="27">
                  <c:v>5.5E-2</c:v>
                </c:pt>
                <c:pt idx="28">
                  <c:v>5.0999999999999997E-2</c:v>
                </c:pt>
                <c:pt idx="29">
                  <c:v>0.23100000000000001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8043336"/>
        <c:axId val="308043728"/>
      </c:barChart>
      <c:catAx>
        <c:axId val="308043336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 (years)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8043728"/>
        <c:crosses val="autoZero"/>
        <c:auto val="1"/>
        <c:lblAlgn val="ctr"/>
        <c:lblOffset val="100"/>
        <c:noMultiLvlLbl val="0"/>
      </c:catAx>
      <c:valAx>
        <c:axId val="308043728"/>
        <c:scaling>
          <c:orientation val="minMax"/>
        </c:scaling>
        <c:delete val="0"/>
        <c:axPos val="r"/>
        <c:majorGridlines/>
        <c:numFmt formatCode="0%" sourceLinked="1"/>
        <c:majorTickMark val="out"/>
        <c:minorTickMark val="none"/>
        <c:tickLblPos val="nextTo"/>
        <c:crossAx val="3080433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894581670441873E-2"/>
          <c:y val="5.1400554097404488E-2"/>
          <c:w val="0.88099126307841658"/>
          <c:h val="0.8227409594634004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Feuil3!$M$1</c:f>
              <c:strCache>
                <c:ptCount val="1"/>
                <c:pt idx="0">
                  <c:v>Immunity acquired during outbreaks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Feuil3!$M$8:$M$37</c:f>
              <c:numCache>
                <c:formatCode>General</c:formatCode>
                <c:ptCount val="30"/>
                <c:pt idx="0">
                  <c:v>1932</c:v>
                </c:pt>
                <c:pt idx="1">
                  <c:v>985</c:v>
                </c:pt>
                <c:pt idx="2">
                  <c:v>1141</c:v>
                </c:pt>
                <c:pt idx="3">
                  <c:v>1351</c:v>
                </c:pt>
                <c:pt idx="4">
                  <c:v>1629</c:v>
                </c:pt>
                <c:pt idx="5">
                  <c:v>1498</c:v>
                </c:pt>
                <c:pt idx="6">
                  <c:v>1626</c:v>
                </c:pt>
                <c:pt idx="7">
                  <c:v>1460</c:v>
                </c:pt>
                <c:pt idx="8">
                  <c:v>2258</c:v>
                </c:pt>
                <c:pt idx="9">
                  <c:v>3053</c:v>
                </c:pt>
                <c:pt idx="10">
                  <c:v>3744</c:v>
                </c:pt>
                <c:pt idx="11">
                  <c:v>2465</c:v>
                </c:pt>
                <c:pt idx="12">
                  <c:v>1181</c:v>
                </c:pt>
                <c:pt idx="13">
                  <c:v>1512</c:v>
                </c:pt>
                <c:pt idx="14">
                  <c:v>1558</c:v>
                </c:pt>
                <c:pt idx="15">
                  <c:v>2548</c:v>
                </c:pt>
                <c:pt idx="16">
                  <c:v>483</c:v>
                </c:pt>
                <c:pt idx="17">
                  <c:v>519</c:v>
                </c:pt>
                <c:pt idx="18">
                  <c:v>445</c:v>
                </c:pt>
                <c:pt idx="19">
                  <c:v>511</c:v>
                </c:pt>
                <c:pt idx="20">
                  <c:v>381</c:v>
                </c:pt>
                <c:pt idx="21">
                  <c:v>491</c:v>
                </c:pt>
                <c:pt idx="22">
                  <c:v>437</c:v>
                </c:pt>
                <c:pt idx="23">
                  <c:v>361</c:v>
                </c:pt>
                <c:pt idx="24">
                  <c:v>333</c:v>
                </c:pt>
                <c:pt idx="25">
                  <c:v>424</c:v>
                </c:pt>
                <c:pt idx="26">
                  <c:v>479</c:v>
                </c:pt>
                <c:pt idx="27">
                  <c:v>843</c:v>
                </c:pt>
                <c:pt idx="28">
                  <c:v>2927</c:v>
                </c:pt>
                <c:pt idx="29">
                  <c:v>6499</c:v>
                </c:pt>
              </c:numCache>
            </c:numRef>
          </c:val>
        </c:ser>
        <c:ser>
          <c:idx val="2"/>
          <c:order val="1"/>
          <c:tx>
            <c:strRef>
              <c:f>Feuil3!$N$1</c:f>
              <c:strCache>
                <c:ptCount val="1"/>
                <c:pt idx="0">
                  <c:v>Residual susceptibles</c:v>
                </c:pt>
              </c:strCache>
            </c:strRef>
          </c:tx>
          <c:invertIfNegative val="0"/>
          <c:cat>
            <c:numRef>
              <c:f>Feuil3!$B$8:$B$37</c:f>
              <c:numCache>
                <c:formatCode>General</c:formatCode>
                <c:ptCount val="30"/>
                <c:pt idx="0">
                  <c:v>30</c:v>
                </c:pt>
                <c:pt idx="1">
                  <c:v>29</c:v>
                </c:pt>
                <c:pt idx="2">
                  <c:v>28</c:v>
                </c:pt>
                <c:pt idx="3">
                  <c:v>27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21</c:v>
                </c:pt>
                <c:pt idx="10">
                  <c:v>20</c:v>
                </c:pt>
                <c:pt idx="11">
                  <c:v>19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15</c:v>
                </c:pt>
                <c:pt idx="16">
                  <c:v>14</c:v>
                </c:pt>
                <c:pt idx="17">
                  <c:v>13</c:v>
                </c:pt>
                <c:pt idx="18">
                  <c:v>12</c:v>
                </c:pt>
                <c:pt idx="19">
                  <c:v>11</c:v>
                </c:pt>
                <c:pt idx="20">
                  <c:v>10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</c:numCache>
            </c:numRef>
          </c:cat>
          <c:val>
            <c:numRef>
              <c:f>Feuil3!$N$8:$N$37</c:f>
              <c:numCache>
                <c:formatCode>0</c:formatCode>
                <c:ptCount val="30"/>
                <c:pt idx="0">
                  <c:v>4085.5140000000001</c:v>
                </c:pt>
                <c:pt idx="1">
                  <c:v>5248.0119999999997</c:v>
                </c:pt>
                <c:pt idx="2">
                  <c:v>1471.192</c:v>
                </c:pt>
                <c:pt idx="3">
                  <c:v>1358.7399999999998</c:v>
                </c:pt>
                <c:pt idx="4">
                  <c:v>1157.6079999999997</c:v>
                </c:pt>
                <c:pt idx="5">
                  <c:v>104.45799999999986</c:v>
                </c:pt>
                <c:pt idx="6">
                  <c:v>-1331.175</c:v>
                </c:pt>
                <c:pt idx="7">
                  <c:v>-1350.5640000000001</c:v>
                </c:pt>
                <c:pt idx="8">
                  <c:v>-1976.51</c:v>
                </c:pt>
                <c:pt idx="9">
                  <c:v>-2901.212</c:v>
                </c:pt>
                <c:pt idx="10">
                  <c:v>-2842.4880000000003</c:v>
                </c:pt>
                <c:pt idx="11">
                  <c:v>-2318.4560000000001</c:v>
                </c:pt>
                <c:pt idx="12">
                  <c:v>-1133.2909999999999</c:v>
                </c:pt>
                <c:pt idx="13">
                  <c:v>-1465.675</c:v>
                </c:pt>
                <c:pt idx="14">
                  <c:v>-1464.722</c:v>
                </c:pt>
                <c:pt idx="15">
                  <c:v>-2456.482</c:v>
                </c:pt>
                <c:pt idx="16">
                  <c:v>-438.03300000000002</c:v>
                </c:pt>
                <c:pt idx="17">
                  <c:v>-475.12400000000002</c:v>
                </c:pt>
                <c:pt idx="18">
                  <c:v>-359.82600000000002</c:v>
                </c:pt>
                <c:pt idx="19">
                  <c:v>-425.79599999999999</c:v>
                </c:pt>
                <c:pt idx="20">
                  <c:v>357.548</c:v>
                </c:pt>
                <c:pt idx="21">
                  <c:v>195.505</c:v>
                </c:pt>
                <c:pt idx="22">
                  <c:v>782.48299999999995</c:v>
                </c:pt>
                <c:pt idx="23">
                  <c:v>-122.74000000000001</c:v>
                </c:pt>
                <c:pt idx="24">
                  <c:v>3910.4040000000005</c:v>
                </c:pt>
                <c:pt idx="25">
                  <c:v>2713.1079999999997</c:v>
                </c:pt>
                <c:pt idx="26">
                  <c:v>3574.357</c:v>
                </c:pt>
                <c:pt idx="27">
                  <c:v>2873.7350000000001</c:v>
                </c:pt>
                <c:pt idx="28">
                  <c:v>834.75999999999976</c:v>
                </c:pt>
                <c:pt idx="29">
                  <c:v>11622.719000000001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8044512"/>
        <c:axId val="308044904"/>
      </c:barChart>
      <c:catAx>
        <c:axId val="30804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08044904"/>
        <c:crosses val="autoZero"/>
        <c:auto val="1"/>
        <c:lblAlgn val="ctr"/>
        <c:lblOffset val="100"/>
        <c:noMultiLvlLbl val="0"/>
      </c:catAx>
      <c:valAx>
        <c:axId val="308044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080445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5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9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9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9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350D-29B9-4B1A-802C-7EE15BE546A7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8587-5862-45CD-8A77-A5970A83A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MCV1 &amp; MCV2 coverage based on estimated coverage (denominator from Statistics Office)</a:t>
            </a:r>
          </a:p>
          <a:p>
            <a:r>
              <a:rPr lang="en-US" dirty="0" smtClean="0"/>
              <a:t>SIAs coverage based on reported figures (for 2016 SIA, RCA support reported coverage = 90.1% vs 88.1%)</a:t>
            </a:r>
          </a:p>
          <a:p>
            <a:r>
              <a:rPr lang="en-US" dirty="0" smtClean="0"/>
              <a:t>VE until 2000 = 50% (CI 30%-84%) for MCV1, MCV2 and SIA</a:t>
            </a:r>
          </a:p>
          <a:p>
            <a:r>
              <a:rPr lang="en-US" dirty="0" smtClean="0"/>
              <a:t>VE after 2000 = 85% for MCV1, 90% for MCV2 and SIA</a:t>
            </a:r>
          </a:p>
          <a:p>
            <a:r>
              <a:rPr lang="en-US" dirty="0" smtClean="0"/>
              <a:t>Natural immunity based on age distribution of cases of 2001, 2015-2016 outbreaks</a:t>
            </a:r>
          </a:p>
          <a:p>
            <a:r>
              <a:rPr lang="en-US" dirty="0" smtClean="0"/>
              <a:t>No estimation of immunity in 0 years old. Maternal immunity (presence of IgG without </a:t>
            </a:r>
            <a:r>
              <a:rPr lang="en-US" dirty="0" err="1" smtClean="0"/>
              <a:t>titres</a:t>
            </a:r>
            <a:r>
              <a:rPr lang="en-US" dirty="0" smtClean="0"/>
              <a:t> in sample of 1000 mothers/babies = 90%)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 before 2000 = 30%</a:t>
            </a:r>
            <a:endParaRPr lang="en-GB" dirty="0"/>
          </a:p>
        </p:txBody>
      </p:sp>
      <p:graphicFrame>
        <p:nvGraphicFramePr>
          <p:cNvPr id="6" name="Graphique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 before 2000 = 30% - pool of susceptible 261,277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 before 2000 = 50%</a:t>
            </a:r>
            <a:endParaRPr lang="en-GB" dirty="0"/>
          </a:p>
        </p:txBody>
      </p:sp>
      <p:graphicFrame>
        <p:nvGraphicFramePr>
          <p:cNvPr id="5" name="Graphique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450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 before 2000 = 50% - pool of susceptible 125,213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04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 before 2000 = 84%</a:t>
            </a:r>
            <a:endParaRPr lang="en-GB" dirty="0"/>
          </a:p>
        </p:txBody>
      </p:sp>
      <p:graphicFrame>
        <p:nvGraphicFramePr>
          <p:cNvPr id="4" name="Graphique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3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 before 2000 = 84% - pool of </a:t>
            </a:r>
            <a:r>
              <a:rPr lang="en-US" dirty="0" err="1" smtClean="0"/>
              <a:t>susceptibles</a:t>
            </a:r>
            <a:r>
              <a:rPr lang="en-US" dirty="0" smtClean="0"/>
              <a:t> 19,228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254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169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VE before 2000 = 30%</vt:lpstr>
      <vt:lpstr>VE before 2000 = 30% - pool of susceptible 261,277</vt:lpstr>
      <vt:lpstr>VE before 2000 = 50%</vt:lpstr>
      <vt:lpstr>VE before 2000 = 50% - pool of susceptible 125,213</vt:lpstr>
      <vt:lpstr>VE before 2000 = 84%</vt:lpstr>
      <vt:lpstr>VE before 2000 = 84% - pool of susceptibles 19,228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PASTORE, Roberta (WPRO)</dc:creator>
  <cp:lastModifiedBy>Hagan, Jose Edward (CDC/CGH/GID)</cp:lastModifiedBy>
  <cp:revision>12</cp:revision>
  <dcterms:created xsi:type="dcterms:W3CDTF">2016-06-29T21:08:34Z</dcterms:created>
  <dcterms:modified xsi:type="dcterms:W3CDTF">2017-01-09T16:57:29Z</dcterms:modified>
</cp:coreProperties>
</file>