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4" r:id="rId9"/>
    <p:sldId id="265" r:id="rId10"/>
    <p:sldId id="259" r:id="rId11"/>
    <p:sldId id="266" r:id="rId12"/>
    <p:sldId id="267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016A-C7B8-4E0D-B01B-727B81A2ED5A}" type="datetimeFigureOut">
              <a:rPr lang="de-DE" smtClean="0"/>
              <a:pPr/>
              <a:t>07.08.2014</a:t>
            </a:fld>
            <a:endParaRPr lang="de-D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DF766-5FA3-477B-A6C5-FF40791823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016A-C7B8-4E0D-B01B-727B81A2ED5A}" type="datetimeFigureOut">
              <a:rPr lang="de-DE" smtClean="0"/>
              <a:pPr/>
              <a:t>07.08.2014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DF766-5FA3-477B-A6C5-FF40791823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016A-C7B8-4E0D-B01B-727B81A2ED5A}" type="datetimeFigureOut">
              <a:rPr lang="de-DE" smtClean="0"/>
              <a:pPr/>
              <a:t>07.08.2014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DF766-5FA3-477B-A6C5-FF40791823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016A-C7B8-4E0D-B01B-727B81A2ED5A}" type="datetimeFigureOut">
              <a:rPr lang="de-DE" smtClean="0"/>
              <a:pPr/>
              <a:t>07.08.2014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DF766-5FA3-477B-A6C5-FF40791823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016A-C7B8-4E0D-B01B-727B81A2ED5A}" type="datetimeFigureOut">
              <a:rPr lang="de-DE" smtClean="0"/>
              <a:pPr/>
              <a:t>07.08.2014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DF766-5FA3-477B-A6C5-FF40791823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016A-C7B8-4E0D-B01B-727B81A2ED5A}" type="datetimeFigureOut">
              <a:rPr lang="de-DE" smtClean="0"/>
              <a:pPr/>
              <a:t>07.08.2014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DF766-5FA3-477B-A6C5-FF40791823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016A-C7B8-4E0D-B01B-727B81A2ED5A}" type="datetimeFigureOut">
              <a:rPr lang="de-DE" smtClean="0"/>
              <a:pPr/>
              <a:t>07.08.2014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DF766-5FA3-477B-A6C5-FF40791823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016A-C7B8-4E0D-B01B-727B81A2ED5A}" type="datetimeFigureOut">
              <a:rPr lang="de-DE" smtClean="0"/>
              <a:pPr/>
              <a:t>07.08.2014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DF766-5FA3-477B-A6C5-FF40791823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016A-C7B8-4E0D-B01B-727B81A2ED5A}" type="datetimeFigureOut">
              <a:rPr lang="de-DE" smtClean="0"/>
              <a:pPr/>
              <a:t>07.08.2014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DF766-5FA3-477B-A6C5-FF40791823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016A-C7B8-4E0D-B01B-727B81A2ED5A}" type="datetimeFigureOut">
              <a:rPr lang="de-DE" smtClean="0"/>
              <a:pPr/>
              <a:t>07.08.2014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DF766-5FA3-477B-A6C5-FF40791823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016A-C7B8-4E0D-B01B-727B81A2ED5A}" type="datetimeFigureOut">
              <a:rPr lang="de-DE" smtClean="0"/>
              <a:pPr/>
              <a:t>07.08.2014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3CDF766-5FA3-477B-A6C5-FF40791823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68E016A-C7B8-4E0D-B01B-727B81A2ED5A}" type="datetimeFigureOut">
              <a:rPr lang="de-DE" smtClean="0"/>
              <a:pPr/>
              <a:t>07.08.2014</a:t>
            </a:fld>
            <a:endParaRPr lang="de-D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3CDF766-5FA3-477B-A6C5-FF40791823A4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Thesis Topic Presentation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/>
          </a:bodyPr>
          <a:lstStyle/>
          <a:p>
            <a:r>
              <a:rPr lang="de-DE" sz="3600" dirty="0" smtClean="0"/>
              <a:t>Objective 2: Scientific documentation of the research work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Theoritical background of PBL</a:t>
            </a:r>
          </a:p>
          <a:p>
            <a:r>
              <a:rPr lang="de-DE" dirty="0" smtClean="0"/>
              <a:t>Comparing this work with existing works: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Application wise(functionalities).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Technology wise(technologies used in development).</a:t>
            </a:r>
          </a:p>
          <a:p>
            <a:pPr marL="514350" indent="-514350"/>
            <a:r>
              <a:rPr lang="de-DE" smtClean="0"/>
              <a:t>Documenting </a:t>
            </a:r>
            <a:r>
              <a:rPr lang="de-DE" dirty="0" smtClean="0"/>
              <a:t>the software</a:t>
            </a:r>
          </a:p>
          <a:p>
            <a:pPr marL="514350" indent="-514350"/>
            <a:r>
              <a:rPr lang="de-DE" dirty="0" smtClean="0"/>
              <a:t>Analysing the feedbacks obtained from testers of the application.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End of September 2014 : Presentation of first release of the PBL-specific whiteboard.</a:t>
            </a:r>
          </a:p>
          <a:p>
            <a:r>
              <a:rPr lang="de-DE" dirty="0" smtClean="0"/>
              <a:t>End of November 2014: Masters Thesis defence.</a:t>
            </a:r>
          </a:p>
          <a:p>
            <a:r>
              <a:rPr lang="de-DE" dirty="0" smtClean="0"/>
              <a:t>24th of December 2014: Submission of thesis work.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Content Placeholder 3" descr="question-mar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27500" y="3571081"/>
            <a:ext cx="889000" cy="1117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18655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Topic: Design and Implementation of an Adaptive PBL-specific Whiteboard</a:t>
            </a:r>
            <a:endParaRPr lang="de-D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1417712"/>
          </a:xfrm>
        </p:spPr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What is PBL?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PBL stands for Problem Based Learning.</a:t>
            </a:r>
          </a:p>
          <a:p>
            <a:r>
              <a:rPr lang="de-DE" dirty="0" smtClean="0"/>
              <a:t>Its a teaching and learing approach where learners in small groups collaboratively undertake PBL activities.</a:t>
            </a:r>
          </a:p>
          <a:p>
            <a:r>
              <a:rPr lang="de-DE" dirty="0" smtClean="0"/>
              <a:t> During each of these activities the lerners gain both knowledge and expirience </a:t>
            </a:r>
            <a:r>
              <a:rPr lang="en-US" dirty="0" smtClean="0"/>
              <a:t>that are necessary for next activity or future ones.</a:t>
            </a:r>
          </a:p>
          <a:p>
            <a:r>
              <a:rPr lang="en-US" dirty="0" smtClean="0"/>
              <a:t>The teacher acts as a facilitator( passive role).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PBL-Activities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Identify the problem</a:t>
            </a:r>
          </a:p>
          <a:p>
            <a:r>
              <a:rPr lang="de-DE" dirty="0" smtClean="0"/>
              <a:t>Identify learnign issues</a:t>
            </a:r>
          </a:p>
          <a:p>
            <a:r>
              <a:rPr lang="de-DE" dirty="0" smtClean="0"/>
              <a:t>Formulate learning objectives</a:t>
            </a:r>
          </a:p>
          <a:p>
            <a:r>
              <a:rPr lang="de-DE" dirty="0" smtClean="0"/>
              <a:t>Gather additional information through private study and share them among group members</a:t>
            </a:r>
          </a:p>
          <a:p>
            <a:r>
              <a:rPr lang="de-DE" dirty="0" smtClean="0"/>
              <a:t>Investigate the problem and provide possible explanations.</a:t>
            </a:r>
          </a:p>
          <a:p>
            <a:r>
              <a:rPr lang="de-DE" dirty="0" smtClean="0"/>
              <a:t>Generation solutions</a:t>
            </a:r>
          </a:p>
          <a:p>
            <a:r>
              <a:rPr lang="de-DE" dirty="0" smtClean="0"/>
              <a:t>Evaluate the learning outcomes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/>
          </a:bodyPr>
          <a:lstStyle/>
          <a:p>
            <a:r>
              <a:rPr lang="de-DE" sz="3600" dirty="0" smtClean="0"/>
              <a:t>Objective 1:Implemention of the PBL-specific Whiteboard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The Whiteboard will be a web-based application that will enable learners to carryout PBL activites over the web.</a:t>
            </a:r>
          </a:p>
          <a:p>
            <a:r>
              <a:rPr lang="de-DE" dirty="0" smtClean="0"/>
              <a:t>Each learner‘s board will be rendered based on the following: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sz="2400" dirty="0" smtClean="0"/>
              <a:t>Current PBL phase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sz="2400" dirty="0" smtClean="0"/>
              <a:t>Activity(task) specified in the PBL Plan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sz="2400" dirty="0" smtClean="0"/>
              <a:t>Current work status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sz="2400" dirty="0" smtClean="0"/>
              <a:t>Collaboration mode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sz="2400" dirty="0" smtClean="0"/>
              <a:t>User‘s role</a:t>
            </a:r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/>
          </a:bodyPr>
          <a:lstStyle/>
          <a:p>
            <a:r>
              <a:rPr lang="de-DE" sz="3600" dirty="0" smtClean="0"/>
              <a:t>Objective 1:Implemention of the PBL-specific Whiteboard (cont‘d)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The different Content-Types that will be handle by the tool are: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sz="2400" dirty="0" smtClean="0"/>
              <a:t>Text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sz="2400" dirty="0" smtClean="0"/>
              <a:t>Webpage(html)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sz="2400" dirty="0" smtClean="0"/>
              <a:t>Image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sz="2400" dirty="0" smtClean="0"/>
              <a:t>Media Types:</a:t>
            </a:r>
          </a:p>
          <a:p>
            <a:pPr marL="1257300" lvl="2" indent="-457200"/>
            <a:r>
              <a:rPr lang="de-DE" sz="2000" dirty="0" smtClean="0"/>
              <a:t>Audio</a:t>
            </a:r>
          </a:p>
          <a:p>
            <a:pPr marL="1257300" lvl="2" indent="-457200"/>
            <a:r>
              <a:rPr lang="de-DE" sz="2000" dirty="0" smtClean="0"/>
              <a:t>Video</a:t>
            </a:r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/>
          </a:bodyPr>
          <a:lstStyle/>
          <a:p>
            <a:r>
              <a:rPr lang="de-DE" sz="3600" dirty="0" smtClean="0"/>
              <a:t>Objective 1:Implemention of the PBL-specific Whiteboard (cont‘d)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Whiteboards of lerners in same group will be at every moment during a given activity identical.</a:t>
            </a:r>
          </a:p>
          <a:p>
            <a:r>
              <a:rPr lang="de-DE" dirty="0" smtClean="0"/>
              <a:t>Every change a learner makes on his/her whiteboard is shared in realtime with whiteboards of his/her group members. </a:t>
            </a:r>
            <a:endParaRPr lang="de-DE" sz="2000" dirty="0" smtClean="0"/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/>
          </a:bodyPr>
          <a:lstStyle/>
          <a:p>
            <a:r>
              <a:rPr lang="de-DE" sz="3600" dirty="0" smtClean="0"/>
              <a:t>Objective 1:Implemention of the PBL-specific Whiteboard (cont‘d)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 Whiteboard will handle different forms of communications: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sz="2000" dirty="0" smtClean="0"/>
              <a:t>Allow exchange of messages among user independent of whether they are doing thesame course or carryingout thesame task or in same group.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sz="2000" dirty="0" smtClean="0"/>
              <a:t>Allow users carryingout thesame task to share comment about that task.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sz="2000" dirty="0" smtClean="0"/>
              <a:t>Allow users in same group comment every content added or shared among their whiteboards</a:t>
            </a:r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/>
          </a:bodyPr>
          <a:lstStyle/>
          <a:p>
            <a:r>
              <a:rPr lang="de-DE" sz="3600" dirty="0" smtClean="0"/>
              <a:t>Objective 1:Implemention of the PBL-specific Whiteboard (cont‘d)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 Upon completion of the current task the whiteboard will communicate the work state of each whiteboard and  references to all content created to the PBL-engine.</a:t>
            </a:r>
          </a:p>
          <a:p>
            <a:r>
              <a:rPr lang="de-DE" dirty="0" smtClean="0"/>
              <a:t>Technologies to be used are: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HTML5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Mongodb (non relational) database system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Node js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Libraries:</a:t>
            </a:r>
          </a:p>
          <a:p>
            <a:pPr marL="1314450" lvl="2" indent="-514350"/>
            <a:r>
              <a:rPr lang="de-DE" dirty="0" smtClean="0"/>
              <a:t>Ext js 4</a:t>
            </a:r>
          </a:p>
          <a:p>
            <a:pPr marL="1314450" lvl="2" indent="-514350"/>
            <a:r>
              <a:rPr lang="de-DE" dirty="0" smtClean="0"/>
              <a:t>Draw2d js</a:t>
            </a:r>
          </a:p>
          <a:p>
            <a:pPr marL="1314450" lvl="2" indent="-514350"/>
            <a:r>
              <a:rPr lang="de-DE" dirty="0" smtClean="0"/>
              <a:t>Socket 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441</Words>
  <Application>Microsoft Office PowerPoint</Application>
  <PresentationFormat>On-screen Show 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Thesis Topic Presentation</vt:lpstr>
      <vt:lpstr>Topic: Design and Implementation of an Adaptive PBL-specific Whiteboard</vt:lpstr>
      <vt:lpstr>What is PBL?</vt:lpstr>
      <vt:lpstr>PBL-Activities</vt:lpstr>
      <vt:lpstr>Objective 1:Implemention of the PBL-specific Whiteboard</vt:lpstr>
      <vt:lpstr>Objective 1:Implemention of the PBL-specific Whiteboard (cont‘d)</vt:lpstr>
      <vt:lpstr>Objective 1:Implemention of the PBL-specific Whiteboard (cont‘d)</vt:lpstr>
      <vt:lpstr>Objective 1:Implemention of the PBL-specific Whiteboard (cont‘d)</vt:lpstr>
      <vt:lpstr>Objective 1:Implemention of the PBL-specific Whiteboard (cont‘d)</vt:lpstr>
      <vt:lpstr>Objective 2: Scientific documentation of the research work</vt:lpstr>
      <vt:lpstr>Plan</vt:lpstr>
      <vt:lpstr>Slide 12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Mbombui Nongho Fon-Pah</dc:creator>
  <cp:lastModifiedBy>Mbombui Nongho Fon-Pah</cp:lastModifiedBy>
  <cp:revision>50</cp:revision>
  <dcterms:created xsi:type="dcterms:W3CDTF">2014-08-04T13:57:37Z</dcterms:created>
  <dcterms:modified xsi:type="dcterms:W3CDTF">2014-08-07T14:21:39Z</dcterms:modified>
</cp:coreProperties>
</file>