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0"/>
  </p:notesMasterIdLst>
  <p:sldIdLst>
    <p:sldId id="256" r:id="rId2"/>
    <p:sldId id="277" r:id="rId3"/>
    <p:sldId id="258" r:id="rId4"/>
    <p:sldId id="261" r:id="rId5"/>
    <p:sldId id="260" r:id="rId6"/>
    <p:sldId id="263" r:id="rId7"/>
    <p:sldId id="312" r:id="rId8"/>
    <p:sldId id="289" r:id="rId9"/>
    <p:sldId id="270" r:id="rId10"/>
    <p:sldId id="262" r:id="rId11"/>
    <p:sldId id="313" r:id="rId12"/>
    <p:sldId id="267" r:id="rId13"/>
    <p:sldId id="259" r:id="rId14"/>
    <p:sldId id="314" r:id="rId15"/>
    <p:sldId id="315" r:id="rId16"/>
    <p:sldId id="316" r:id="rId17"/>
    <p:sldId id="266" r:id="rId18"/>
    <p:sldId id="319" r:id="rId19"/>
    <p:sldId id="327" r:id="rId20"/>
    <p:sldId id="274" r:id="rId21"/>
    <p:sldId id="285" r:id="rId22"/>
    <p:sldId id="328" r:id="rId23"/>
    <p:sldId id="329" r:id="rId24"/>
    <p:sldId id="330" r:id="rId25"/>
    <p:sldId id="265" r:id="rId26"/>
    <p:sldId id="331" r:id="rId27"/>
    <p:sldId id="287" r:id="rId28"/>
    <p:sldId id="291" r:id="rId29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31"/>
      <p:bold r:id="rId32"/>
    </p:embeddedFont>
    <p:embeddedFont>
      <p:font typeface="Bahnschrift SemiBold" panose="020B0502040204020203" pitchFamily="34" charset="0"/>
      <p:bold r:id="rId33"/>
    </p:embeddedFont>
    <p:embeddedFont>
      <p:font typeface="Bahnschrift SemiBold SemiConden" panose="020B0502040204020203" pitchFamily="34" charset="0"/>
      <p:bold r:id="rId34"/>
    </p:embeddedFont>
    <p:embeddedFont>
      <p:font typeface="Bahnschrift SemiLight" panose="020B0502040204020203" pitchFamily="34" charset="0"/>
      <p:regular r:id="rId35"/>
    </p:embeddedFont>
    <p:embeddedFont>
      <p:font typeface="Bebas Neue" panose="020B0606020202050201" pitchFamily="34" charset="0"/>
      <p:regular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1C5E6F-ED4C-4F5B-93C8-B305B00100DB}">
  <a:tblStyle styleId="{231C5E6F-ED4C-4F5B-93C8-B305B00100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9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e5572542e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e5572542e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5572542e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5572542e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5572542e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5572542e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1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5572542e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5572542e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787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5572542e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5572542e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5572542e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5572542e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175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5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5572542e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5572542e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e5572542e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e5572542e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e5572542e7_0_29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e5572542e7_0_29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e5572542e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e5572542e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026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e5572542e7_0_29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e5572542e7_0_29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76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622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5572542e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5572542e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5572542e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5572542e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789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e5572542e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e5572542e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e5572542e7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e5572542e7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572542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5572542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572542e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5572542e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572542e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5572542e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5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e5572542e7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e5572542e7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5572542e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e5572542e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25725" y="1445275"/>
            <a:ext cx="5407800" cy="15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4725" y="3146450"/>
            <a:ext cx="3952500" cy="4095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1"/>
          </p:nvPr>
        </p:nvSpPr>
        <p:spPr>
          <a:xfrm>
            <a:off x="2263650" y="3211650"/>
            <a:ext cx="46167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2263650" y="1303031"/>
            <a:ext cx="4616700" cy="1745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5"/>
          <p:cNvCxnSpPr>
            <a:stCxn id="126" idx="2"/>
            <a:endCxn id="127" idx="2"/>
          </p:cNvCxnSpPr>
          <p:nvPr/>
        </p:nvCxnSpPr>
        <p:spPr>
          <a:xfrm rot="5400000">
            <a:off x="877753" y="-145692"/>
            <a:ext cx="776400" cy="1695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5"/>
          <p:cNvSpPr/>
          <p:nvPr/>
        </p:nvSpPr>
        <p:spPr>
          <a:xfrm flipH="1">
            <a:off x="1831603" y="-3192"/>
            <a:ext cx="563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50028" y="920716"/>
            <a:ext cx="398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15"/>
          <p:cNvCxnSpPr>
            <a:stCxn id="129" idx="2"/>
            <a:endCxn id="130" idx="2"/>
          </p:cNvCxnSpPr>
          <p:nvPr/>
        </p:nvCxnSpPr>
        <p:spPr>
          <a:xfrm rot="-5400000">
            <a:off x="7520375" y="3825655"/>
            <a:ext cx="795000" cy="1107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5"/>
          <p:cNvSpPr/>
          <p:nvPr/>
        </p:nvSpPr>
        <p:spPr>
          <a:xfrm rot="10800000" flipH="1">
            <a:off x="7074725" y="4776655"/>
            <a:ext cx="5793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5400000">
            <a:off x="8484025" y="3807919"/>
            <a:ext cx="3225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5"/>
          <p:cNvCxnSpPr>
            <a:stCxn id="132" idx="2"/>
            <a:endCxn id="133" idx="2"/>
          </p:cNvCxnSpPr>
          <p:nvPr/>
        </p:nvCxnSpPr>
        <p:spPr>
          <a:xfrm rot="10800000">
            <a:off x="6655857" y="329012"/>
            <a:ext cx="1826100" cy="293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5"/>
          <p:cNvSpPr/>
          <p:nvPr/>
        </p:nvSpPr>
        <p:spPr>
          <a:xfrm rot="5400000">
            <a:off x="8328357" y="494462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 flipH="1">
            <a:off x="6494491" y="-9258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5"/>
          <p:cNvCxnSpPr>
            <a:stCxn id="135" idx="2"/>
            <a:endCxn id="136" idx="2"/>
          </p:cNvCxnSpPr>
          <p:nvPr/>
        </p:nvCxnSpPr>
        <p:spPr>
          <a:xfrm>
            <a:off x="428006" y="4225092"/>
            <a:ext cx="1826100" cy="616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 rot="-5400000">
            <a:off x="17906" y="4096842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10800000" flipH="1">
            <a:off x="2092973" y="4841212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809500" y="1666500"/>
            <a:ext cx="250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>
            <a:off x="4809500" y="2360700"/>
            <a:ext cx="2334000" cy="11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16"/>
          <p:cNvCxnSpPr>
            <a:stCxn id="141" idx="2"/>
            <a:endCxn id="142" idx="2"/>
          </p:cNvCxnSpPr>
          <p:nvPr/>
        </p:nvCxnSpPr>
        <p:spPr>
          <a:xfrm rot="10800000">
            <a:off x="429250" y="650235"/>
            <a:ext cx="5100" cy="3620100"/>
          </a:xfrm>
          <a:prstGeom prst="bentConnector3">
            <a:avLst>
              <a:gd name="adj1" fmla="val -1146078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6"/>
          <p:cNvSpPr/>
          <p:nvPr/>
        </p:nvSpPr>
        <p:spPr>
          <a:xfrm rot="-5400000">
            <a:off x="24250" y="4142085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-5400000" flipH="1">
            <a:off x="98788" y="480982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16"/>
          <p:cNvCxnSpPr>
            <a:stCxn id="144" idx="2"/>
            <a:endCxn id="145" idx="2"/>
          </p:cNvCxnSpPr>
          <p:nvPr/>
        </p:nvCxnSpPr>
        <p:spPr>
          <a:xfrm flipH="1">
            <a:off x="8466559" y="770782"/>
            <a:ext cx="15300" cy="3620100"/>
          </a:xfrm>
          <a:prstGeom prst="bentConnector3">
            <a:avLst>
              <a:gd name="adj1" fmla="val 165681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/>
          <p:nvPr/>
        </p:nvSpPr>
        <p:spPr>
          <a:xfrm rot="5400000">
            <a:off x="8328259" y="642532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rot="5400000" flipH="1">
            <a:off x="8474442" y="4221735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16"/>
          <p:cNvCxnSpPr>
            <a:stCxn id="147" idx="2"/>
            <a:endCxn id="148" idx="2"/>
          </p:cNvCxnSpPr>
          <p:nvPr/>
        </p:nvCxnSpPr>
        <p:spPr>
          <a:xfrm rot="10800000">
            <a:off x="6655857" y="338312"/>
            <a:ext cx="1826100" cy="284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6"/>
          <p:cNvSpPr/>
          <p:nvPr/>
        </p:nvSpPr>
        <p:spPr>
          <a:xfrm rot="5400000">
            <a:off x="8328357" y="494462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 flipH="1">
            <a:off x="6494491" y="-2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16"/>
          <p:cNvCxnSpPr>
            <a:stCxn id="150" idx="2"/>
            <a:endCxn id="151" idx="2"/>
          </p:cNvCxnSpPr>
          <p:nvPr/>
        </p:nvCxnSpPr>
        <p:spPr>
          <a:xfrm>
            <a:off x="434356" y="4573242"/>
            <a:ext cx="4333800" cy="24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6"/>
          <p:cNvSpPr/>
          <p:nvPr/>
        </p:nvSpPr>
        <p:spPr>
          <a:xfrm rot="-5400000">
            <a:off x="24256" y="4444992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4606798" y="4820471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>
          <a:xfrm>
            <a:off x="5413450" y="1824325"/>
            <a:ext cx="2537700" cy="17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7" name="Google Shape;167;p18"/>
          <p:cNvCxnSpPr>
            <a:stCxn id="168" idx="2"/>
            <a:endCxn id="169" idx="2"/>
          </p:cNvCxnSpPr>
          <p:nvPr/>
        </p:nvCxnSpPr>
        <p:spPr>
          <a:xfrm rot="-5400000" flipH="1">
            <a:off x="7649678" y="24841"/>
            <a:ext cx="795000" cy="1365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8"/>
          <p:cNvSpPr/>
          <p:nvPr/>
        </p:nvSpPr>
        <p:spPr>
          <a:xfrm>
            <a:off x="7074728" y="-6659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 rot="5400000" flipH="1">
            <a:off x="8704569" y="9314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>
            <a:stCxn id="171" idx="2"/>
            <a:endCxn id="172" idx="0"/>
          </p:cNvCxnSpPr>
          <p:nvPr/>
        </p:nvCxnSpPr>
        <p:spPr>
          <a:xfrm rot="-5400000">
            <a:off x="6764400" y="3119628"/>
            <a:ext cx="812700" cy="2568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 rot="10800000">
            <a:off x="5604900" y="4809978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 rot="-5400000" flipH="1">
            <a:off x="8462753" y="3827944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8"/>
          <p:cNvCxnSpPr>
            <a:stCxn id="174" idx="2"/>
            <a:endCxn id="175" idx="2"/>
          </p:cNvCxnSpPr>
          <p:nvPr/>
        </p:nvCxnSpPr>
        <p:spPr>
          <a:xfrm>
            <a:off x="433616" y="4403635"/>
            <a:ext cx="2336400" cy="438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18"/>
          <p:cNvSpPr/>
          <p:nvPr/>
        </p:nvSpPr>
        <p:spPr>
          <a:xfrm rot="-5400000">
            <a:off x="23516" y="4275385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 rot="10800000" flipH="1">
            <a:off x="2608772" y="4842199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 idx="2"/>
          </p:nvPr>
        </p:nvSpPr>
        <p:spPr>
          <a:xfrm>
            <a:off x="1685923" y="3147200"/>
            <a:ext cx="238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1685934" y="3518776"/>
            <a:ext cx="23856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3"/>
          </p:nvPr>
        </p:nvSpPr>
        <p:spPr>
          <a:xfrm>
            <a:off x="5072463" y="3147200"/>
            <a:ext cx="238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"/>
          </p:nvPr>
        </p:nvSpPr>
        <p:spPr>
          <a:xfrm>
            <a:off x="5072474" y="3518776"/>
            <a:ext cx="23856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9"/>
          <p:cNvGrpSpPr/>
          <p:nvPr/>
        </p:nvGrpSpPr>
        <p:grpSpPr>
          <a:xfrm rot="5400000">
            <a:off x="6469675" y="-1137291"/>
            <a:ext cx="366046" cy="4161120"/>
            <a:chOff x="1317100" y="311875"/>
            <a:chExt cx="1430425" cy="4529850"/>
          </a:xfrm>
        </p:grpSpPr>
        <p:cxnSp>
          <p:nvCxnSpPr>
            <p:cNvPr id="183" name="Google Shape;183;p19"/>
            <p:cNvCxnSpPr/>
            <p:nvPr/>
          </p:nvCxnSpPr>
          <p:spPr>
            <a:xfrm rot="-5400000" flipH="1">
              <a:off x="1180625" y="507475"/>
              <a:ext cx="1762500" cy="137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9"/>
            <p:cNvCxnSpPr/>
            <p:nvPr/>
          </p:nvCxnSpPr>
          <p:spPr>
            <a:xfrm rot="5400000">
              <a:off x="618850" y="2713075"/>
              <a:ext cx="2826900" cy="143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85" name="Google Shape;185;p19"/>
          <p:cNvCxnSpPr>
            <a:stCxn id="186" idx="2"/>
            <a:endCxn id="187" idx="2"/>
          </p:cNvCxnSpPr>
          <p:nvPr/>
        </p:nvCxnSpPr>
        <p:spPr>
          <a:xfrm rot="-5400000" flipH="1">
            <a:off x="3569166" y="2600301"/>
            <a:ext cx="71700" cy="4401900"/>
          </a:xfrm>
          <a:prstGeom prst="bentConnector3">
            <a:avLst>
              <a:gd name="adj1" fmla="val -3321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 rot="10800000">
            <a:off x="1122216" y="4765401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10800000" flipH="1">
            <a:off x="5644847" y="4837074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663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title" idx="2"/>
          </p:nvPr>
        </p:nvSpPr>
        <p:spPr>
          <a:xfrm>
            <a:off x="2285125" y="16014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2285125" y="1948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title" idx="3"/>
          </p:nvPr>
        </p:nvSpPr>
        <p:spPr>
          <a:xfrm>
            <a:off x="5889700" y="16014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"/>
          </p:nvPr>
        </p:nvSpPr>
        <p:spPr>
          <a:xfrm>
            <a:off x="5889700" y="1948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title" idx="5"/>
          </p:nvPr>
        </p:nvSpPr>
        <p:spPr>
          <a:xfrm>
            <a:off x="2285125" y="33145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6"/>
          </p:nvPr>
        </p:nvSpPr>
        <p:spPr>
          <a:xfrm>
            <a:off x="2285125" y="3661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title" idx="7"/>
          </p:nvPr>
        </p:nvSpPr>
        <p:spPr>
          <a:xfrm>
            <a:off x="5889700" y="33145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8"/>
          </p:nvPr>
        </p:nvSpPr>
        <p:spPr>
          <a:xfrm>
            <a:off x="5889700" y="3661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25"/>
          <p:cNvCxnSpPr>
            <a:stCxn id="249" idx="2"/>
            <a:endCxn id="250" idx="2"/>
          </p:cNvCxnSpPr>
          <p:nvPr/>
        </p:nvCxnSpPr>
        <p:spPr>
          <a:xfrm rot="-5400000" flipH="1">
            <a:off x="7639328" y="65910"/>
            <a:ext cx="764400" cy="1314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25"/>
          <p:cNvSpPr/>
          <p:nvPr/>
        </p:nvSpPr>
        <p:spPr>
          <a:xfrm>
            <a:off x="7074728" y="24060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/>
          <p:nvPr/>
        </p:nvSpPr>
        <p:spPr>
          <a:xfrm rot="5400000" flipH="1">
            <a:off x="8653370" y="9314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" name="Google Shape;251;p25"/>
          <p:cNvCxnSpPr>
            <a:stCxn id="252" idx="2"/>
            <a:endCxn id="253" idx="2"/>
          </p:cNvCxnSpPr>
          <p:nvPr/>
        </p:nvCxnSpPr>
        <p:spPr>
          <a:xfrm>
            <a:off x="428936" y="1666454"/>
            <a:ext cx="600" cy="2097300"/>
          </a:xfrm>
          <a:prstGeom prst="bentConnector3">
            <a:avLst>
              <a:gd name="adj1" fmla="val 658940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5"/>
          <p:cNvSpPr/>
          <p:nvPr/>
        </p:nvSpPr>
        <p:spPr>
          <a:xfrm rot="-5400000">
            <a:off x="18836" y="1538204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/>
          <p:nvPr/>
        </p:nvSpPr>
        <p:spPr>
          <a:xfrm rot="-5400000" flipH="1">
            <a:off x="98471" y="3594635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26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title" idx="2"/>
          </p:nvPr>
        </p:nvSpPr>
        <p:spPr>
          <a:xfrm>
            <a:off x="1391127" y="22318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1"/>
          </p:nvPr>
        </p:nvSpPr>
        <p:spPr>
          <a:xfrm>
            <a:off x="1391127" y="1440550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title" idx="3"/>
          </p:nvPr>
        </p:nvSpPr>
        <p:spPr>
          <a:xfrm>
            <a:off x="5079575" y="22318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4"/>
          </p:nvPr>
        </p:nvSpPr>
        <p:spPr>
          <a:xfrm>
            <a:off x="5079575" y="1440550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title" idx="5"/>
          </p:nvPr>
        </p:nvSpPr>
        <p:spPr>
          <a:xfrm>
            <a:off x="1391127" y="40211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6"/>
          </p:nvPr>
        </p:nvSpPr>
        <p:spPr>
          <a:xfrm>
            <a:off x="1391127" y="3229925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title" idx="7"/>
          </p:nvPr>
        </p:nvSpPr>
        <p:spPr>
          <a:xfrm>
            <a:off x="5079575" y="40211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ubTitle" idx="8"/>
          </p:nvPr>
        </p:nvSpPr>
        <p:spPr>
          <a:xfrm>
            <a:off x="5079575" y="3229925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4" name="Google Shape;264;p26"/>
          <p:cNvCxnSpPr>
            <a:stCxn id="265" idx="2"/>
            <a:endCxn id="266" idx="2"/>
          </p:cNvCxnSpPr>
          <p:nvPr/>
        </p:nvCxnSpPr>
        <p:spPr>
          <a:xfrm rot="-5400000" flipH="1">
            <a:off x="6679353" y="-1170509"/>
            <a:ext cx="518700" cy="3480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6"/>
          <p:cNvSpPr/>
          <p:nvPr/>
        </p:nvSpPr>
        <p:spPr>
          <a:xfrm>
            <a:off x="4909053" y="-6659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 rot="5400000" flipH="1">
            <a:off x="8653370" y="654950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26"/>
          <p:cNvCxnSpPr>
            <a:stCxn id="268" idx="2"/>
            <a:endCxn id="269" idx="2"/>
          </p:cNvCxnSpPr>
          <p:nvPr/>
        </p:nvCxnSpPr>
        <p:spPr>
          <a:xfrm>
            <a:off x="428936" y="1666454"/>
            <a:ext cx="5100" cy="2097300"/>
          </a:xfrm>
          <a:prstGeom prst="bentConnector3">
            <a:avLst>
              <a:gd name="adj1" fmla="val 735028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6"/>
          <p:cNvSpPr/>
          <p:nvPr/>
        </p:nvSpPr>
        <p:spPr>
          <a:xfrm rot="-5400000">
            <a:off x="18836" y="1538204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 rot="-5400000" flipH="1">
            <a:off x="103591" y="3594635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title" idx="2"/>
          </p:nvPr>
        </p:nvSpPr>
        <p:spPr>
          <a:xfrm>
            <a:off x="953438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1"/>
          </p:nvPr>
        </p:nvSpPr>
        <p:spPr>
          <a:xfrm>
            <a:off x="953438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title" idx="3"/>
          </p:nvPr>
        </p:nvSpPr>
        <p:spPr>
          <a:xfrm>
            <a:off x="6070250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4"/>
          </p:nvPr>
        </p:nvSpPr>
        <p:spPr>
          <a:xfrm>
            <a:off x="6070243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title" idx="5"/>
          </p:nvPr>
        </p:nvSpPr>
        <p:spPr>
          <a:xfrm>
            <a:off x="953438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6"/>
          </p:nvPr>
        </p:nvSpPr>
        <p:spPr>
          <a:xfrm>
            <a:off x="953438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 idx="7"/>
          </p:nvPr>
        </p:nvSpPr>
        <p:spPr>
          <a:xfrm>
            <a:off x="6070250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8"/>
          </p:nvPr>
        </p:nvSpPr>
        <p:spPr>
          <a:xfrm>
            <a:off x="6070243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0" name="Google Shape;280;p27"/>
          <p:cNvCxnSpPr>
            <a:stCxn id="281" idx="2"/>
            <a:endCxn id="282" idx="2"/>
          </p:cNvCxnSpPr>
          <p:nvPr/>
        </p:nvCxnSpPr>
        <p:spPr>
          <a:xfrm rot="-5400000" flipH="1">
            <a:off x="6679353" y="-1170509"/>
            <a:ext cx="518700" cy="3480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7"/>
          <p:cNvSpPr/>
          <p:nvPr/>
        </p:nvSpPr>
        <p:spPr>
          <a:xfrm>
            <a:off x="4909053" y="-6659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7"/>
          <p:cNvSpPr/>
          <p:nvPr/>
        </p:nvSpPr>
        <p:spPr>
          <a:xfrm rot="5400000" flipH="1">
            <a:off x="8653370" y="654950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" name="Google Shape;283;p27"/>
          <p:cNvCxnSpPr>
            <a:stCxn id="284" idx="2"/>
            <a:endCxn id="285" idx="2"/>
          </p:cNvCxnSpPr>
          <p:nvPr/>
        </p:nvCxnSpPr>
        <p:spPr>
          <a:xfrm rot="-5400000">
            <a:off x="4588091" y="3602511"/>
            <a:ext cx="35700" cy="2430900"/>
          </a:xfrm>
          <a:prstGeom prst="bentConnector3">
            <a:avLst>
              <a:gd name="adj1" fmla="val 13412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27"/>
          <p:cNvSpPr/>
          <p:nvPr/>
        </p:nvSpPr>
        <p:spPr>
          <a:xfrm rot="10800000">
            <a:off x="3108641" y="4835811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 rot="10800000" flipH="1">
            <a:off x="5660222" y="4799980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 idx="2"/>
          </p:nvPr>
        </p:nvSpPr>
        <p:spPr>
          <a:xfrm>
            <a:off x="947275" y="1906275"/>
            <a:ext cx="2004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1"/>
          </p:nvPr>
        </p:nvSpPr>
        <p:spPr>
          <a:xfrm>
            <a:off x="947275" y="2253100"/>
            <a:ext cx="200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title" idx="3"/>
          </p:nvPr>
        </p:nvSpPr>
        <p:spPr>
          <a:xfrm>
            <a:off x="3569846" y="1906275"/>
            <a:ext cx="2004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4"/>
          </p:nvPr>
        </p:nvSpPr>
        <p:spPr>
          <a:xfrm>
            <a:off x="3569846" y="2253100"/>
            <a:ext cx="200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title" idx="5"/>
          </p:nvPr>
        </p:nvSpPr>
        <p:spPr>
          <a:xfrm>
            <a:off x="947275" y="3543175"/>
            <a:ext cx="2004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6"/>
          </p:nvPr>
        </p:nvSpPr>
        <p:spPr>
          <a:xfrm>
            <a:off x="947275" y="3890100"/>
            <a:ext cx="200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title" idx="7"/>
          </p:nvPr>
        </p:nvSpPr>
        <p:spPr>
          <a:xfrm>
            <a:off x="3569846" y="3543175"/>
            <a:ext cx="2004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8"/>
          </p:nvPr>
        </p:nvSpPr>
        <p:spPr>
          <a:xfrm>
            <a:off x="3569846" y="3890100"/>
            <a:ext cx="200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 idx="9"/>
          </p:nvPr>
        </p:nvSpPr>
        <p:spPr>
          <a:xfrm>
            <a:off x="6422232" y="1906275"/>
            <a:ext cx="2004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13"/>
          </p:nvPr>
        </p:nvSpPr>
        <p:spPr>
          <a:xfrm>
            <a:off x="6422232" y="2253100"/>
            <a:ext cx="200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14"/>
          </p:nvPr>
        </p:nvSpPr>
        <p:spPr>
          <a:xfrm>
            <a:off x="6422232" y="3543175"/>
            <a:ext cx="2004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5"/>
          </p:nvPr>
        </p:nvSpPr>
        <p:spPr>
          <a:xfrm>
            <a:off x="6422232" y="3890100"/>
            <a:ext cx="200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0" name="Google Shape;300;p28"/>
          <p:cNvCxnSpPr>
            <a:stCxn id="301" idx="2"/>
            <a:endCxn id="302" idx="2"/>
          </p:cNvCxnSpPr>
          <p:nvPr/>
        </p:nvCxnSpPr>
        <p:spPr>
          <a:xfrm rot="-5400000" flipH="1">
            <a:off x="5000353" y="1189441"/>
            <a:ext cx="4480500" cy="2721900"/>
          </a:xfrm>
          <a:prstGeom prst="bentConnector3">
            <a:avLst>
              <a:gd name="adj1" fmla="val 1867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8"/>
          <p:cNvSpPr/>
          <p:nvPr/>
        </p:nvSpPr>
        <p:spPr>
          <a:xfrm>
            <a:off x="5590003" y="-6659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rot="10800000" flipH="1">
            <a:off x="8402494" y="4790680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28"/>
          <p:cNvCxnSpPr>
            <a:stCxn id="304" idx="2"/>
            <a:endCxn id="305" idx="2"/>
          </p:cNvCxnSpPr>
          <p:nvPr/>
        </p:nvCxnSpPr>
        <p:spPr>
          <a:xfrm rot="-5400000" flipH="1">
            <a:off x="3569166" y="2600301"/>
            <a:ext cx="71700" cy="4401900"/>
          </a:xfrm>
          <a:prstGeom prst="bentConnector3">
            <a:avLst>
              <a:gd name="adj1" fmla="val -3321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28"/>
          <p:cNvSpPr/>
          <p:nvPr/>
        </p:nvSpPr>
        <p:spPr>
          <a:xfrm rot="10800000">
            <a:off x="1122216" y="4765401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8"/>
          <p:cNvSpPr/>
          <p:nvPr/>
        </p:nvSpPr>
        <p:spPr>
          <a:xfrm rot="10800000" flipH="1">
            <a:off x="5644847" y="4837074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ctrTitle"/>
          </p:nvPr>
        </p:nvSpPr>
        <p:spPr>
          <a:xfrm>
            <a:off x="953450" y="669825"/>
            <a:ext cx="3000000" cy="997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953450" y="2168303"/>
            <a:ext cx="28665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 idx="2"/>
          </p:nvPr>
        </p:nvSpPr>
        <p:spPr>
          <a:xfrm>
            <a:off x="953450" y="1844926"/>
            <a:ext cx="286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953450" y="3571750"/>
            <a:ext cx="386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4" name="Google Shape;344;p31"/>
          <p:cNvCxnSpPr>
            <a:stCxn id="345" idx="2"/>
            <a:endCxn id="346" idx="2"/>
          </p:cNvCxnSpPr>
          <p:nvPr/>
        </p:nvCxnSpPr>
        <p:spPr>
          <a:xfrm rot="5400000" flipH="1">
            <a:off x="4607828" y="1292540"/>
            <a:ext cx="4507200" cy="2550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31"/>
          <p:cNvSpPr/>
          <p:nvPr/>
        </p:nvSpPr>
        <p:spPr>
          <a:xfrm rot="10800000">
            <a:off x="7847228" y="4821590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/>
          <p:nvPr/>
        </p:nvSpPr>
        <p:spPr>
          <a:xfrm flipH="1">
            <a:off x="5386926" y="-332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264675" y="2548725"/>
            <a:ext cx="25470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368675" y="1113850"/>
            <a:ext cx="1248300" cy="124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64675" y="3205774"/>
            <a:ext cx="23247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" name="Google Shape;15;p3"/>
          <p:cNvCxnSpPr>
            <a:stCxn id="16" idx="2"/>
            <a:endCxn id="17" idx="3"/>
          </p:cNvCxnSpPr>
          <p:nvPr/>
        </p:nvCxnSpPr>
        <p:spPr>
          <a:xfrm rot="-5400000" flipH="1">
            <a:off x="38975" y="1767060"/>
            <a:ext cx="4533900" cy="161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211225" y="-11640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5400000" flipH="1">
            <a:off x="2911625" y="4854990"/>
            <a:ext cx="398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3"/>
          <p:cNvCxnSpPr>
            <a:stCxn id="19" idx="2"/>
            <a:endCxn id="20" idx="2"/>
          </p:cNvCxnSpPr>
          <p:nvPr/>
        </p:nvCxnSpPr>
        <p:spPr>
          <a:xfrm rot="10800000" flipH="1">
            <a:off x="426869" y="305024"/>
            <a:ext cx="3784500" cy="70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rot="-5400000">
            <a:off x="16769" y="878174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4050111" y="-33253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2"/>
          </p:nvPr>
        </p:nvSpPr>
        <p:spPr>
          <a:xfrm>
            <a:off x="1158313" y="2568000"/>
            <a:ext cx="2821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158328" y="2914825"/>
            <a:ext cx="2821800" cy="9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5163863" y="2568000"/>
            <a:ext cx="2821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63878" y="2914825"/>
            <a:ext cx="2821800" cy="9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5"/>
          <p:cNvCxnSpPr>
            <a:stCxn id="35" idx="2"/>
            <a:endCxn id="36" idx="2"/>
          </p:cNvCxnSpPr>
          <p:nvPr/>
        </p:nvCxnSpPr>
        <p:spPr>
          <a:xfrm rot="-5400000" flipH="1">
            <a:off x="6725278" y="-1047509"/>
            <a:ext cx="595800" cy="3311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/>
          <p:nvPr/>
        </p:nvSpPr>
        <p:spPr>
          <a:xfrm>
            <a:off x="5077978" y="-6659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 flipH="1">
            <a:off x="8653370" y="732100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26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6"/>
          <p:cNvCxnSpPr>
            <a:stCxn id="40" idx="2"/>
            <a:endCxn id="41" idx="2"/>
          </p:cNvCxnSpPr>
          <p:nvPr/>
        </p:nvCxnSpPr>
        <p:spPr>
          <a:xfrm rot="-5400000" flipH="1">
            <a:off x="7732628" y="-27390"/>
            <a:ext cx="383400" cy="1119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/>
          <p:nvPr/>
        </p:nvSpPr>
        <p:spPr>
          <a:xfrm>
            <a:off x="7074728" y="24060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rot="5400000" flipH="1">
            <a:off x="8458801" y="5504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53450" y="1382975"/>
            <a:ext cx="463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953450" y="2090425"/>
            <a:ext cx="46341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5" name="Google Shape;45;p7"/>
          <p:cNvCxnSpPr>
            <a:stCxn id="46" idx="2"/>
            <a:endCxn id="47" idx="2"/>
          </p:cNvCxnSpPr>
          <p:nvPr/>
        </p:nvCxnSpPr>
        <p:spPr>
          <a:xfrm rot="-5400000">
            <a:off x="4785006" y="-1379183"/>
            <a:ext cx="33900" cy="3382800"/>
          </a:xfrm>
          <a:prstGeom prst="bentConnector3">
            <a:avLst>
              <a:gd name="adj1" fmla="val -10225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2828706" y="72667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flipH="1">
            <a:off x="6332173" y="-43088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50" name="Google Shape;50;p8"/>
          <p:cNvCxnSpPr>
            <a:stCxn id="51" idx="2"/>
            <a:endCxn id="52" idx="2"/>
          </p:cNvCxnSpPr>
          <p:nvPr/>
        </p:nvCxnSpPr>
        <p:spPr>
          <a:xfrm rot="-5400000" flipH="1">
            <a:off x="7732628" y="-27390"/>
            <a:ext cx="383400" cy="1119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8"/>
          <p:cNvSpPr/>
          <p:nvPr/>
        </p:nvSpPr>
        <p:spPr>
          <a:xfrm>
            <a:off x="7074728" y="24060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5400000" flipH="1">
            <a:off x="8458801" y="5504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8"/>
          <p:cNvCxnSpPr>
            <a:stCxn id="54" idx="2"/>
            <a:endCxn id="55" idx="2"/>
          </p:cNvCxnSpPr>
          <p:nvPr/>
        </p:nvCxnSpPr>
        <p:spPr>
          <a:xfrm rot="5400000" flipH="1">
            <a:off x="996850" y="3724097"/>
            <a:ext cx="554100" cy="167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8"/>
          <p:cNvSpPr/>
          <p:nvPr/>
        </p:nvSpPr>
        <p:spPr>
          <a:xfrm rot="10800000">
            <a:off x="1831600" y="4840697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-5400000" flipH="1">
            <a:off x="103883" y="4117369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56;p8"/>
          <p:cNvCxnSpPr>
            <a:stCxn id="49" idx="1"/>
            <a:endCxn id="57" idx="2"/>
          </p:cNvCxnSpPr>
          <p:nvPr/>
        </p:nvCxnSpPr>
        <p:spPr>
          <a:xfrm rot="10800000" flipH="1">
            <a:off x="1388100" y="302550"/>
            <a:ext cx="1352100" cy="2269200"/>
          </a:xfrm>
          <a:prstGeom prst="bentConnector4">
            <a:avLst>
              <a:gd name="adj1" fmla="val -45485"/>
              <a:gd name="adj2" fmla="val 778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8"/>
          <p:cNvSpPr/>
          <p:nvPr/>
        </p:nvSpPr>
        <p:spPr>
          <a:xfrm flipH="1">
            <a:off x="2578816" y="-35863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391888" y="1455150"/>
            <a:ext cx="4360200" cy="841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26850" y="2544750"/>
            <a:ext cx="4890300" cy="1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9"/>
          <p:cNvCxnSpPr>
            <a:stCxn id="62" idx="2"/>
            <a:endCxn id="63" idx="2"/>
          </p:cNvCxnSpPr>
          <p:nvPr/>
        </p:nvCxnSpPr>
        <p:spPr>
          <a:xfrm rot="-5400000" flipH="1">
            <a:off x="7649678" y="24841"/>
            <a:ext cx="795000" cy="1365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9"/>
          <p:cNvSpPr/>
          <p:nvPr/>
        </p:nvSpPr>
        <p:spPr>
          <a:xfrm>
            <a:off x="7074728" y="-6659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5400000" flipH="1">
            <a:off x="8704569" y="9314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9"/>
          <p:cNvCxnSpPr>
            <a:stCxn id="65" idx="2"/>
            <a:endCxn id="66" idx="2"/>
          </p:cNvCxnSpPr>
          <p:nvPr/>
        </p:nvCxnSpPr>
        <p:spPr>
          <a:xfrm rot="5400000">
            <a:off x="1000603" y="-7482"/>
            <a:ext cx="776400" cy="1449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9"/>
          <p:cNvSpPr/>
          <p:nvPr/>
        </p:nvSpPr>
        <p:spPr>
          <a:xfrm flipH="1">
            <a:off x="1831603" y="12168"/>
            <a:ext cx="563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-5400000">
            <a:off x="295778" y="936075"/>
            <a:ext cx="398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Google Shape;67;p9"/>
          <p:cNvCxnSpPr>
            <a:stCxn id="68" idx="2"/>
            <a:endCxn id="69" idx="2"/>
          </p:cNvCxnSpPr>
          <p:nvPr/>
        </p:nvCxnSpPr>
        <p:spPr>
          <a:xfrm rot="-5400000">
            <a:off x="7619375" y="3726853"/>
            <a:ext cx="846000" cy="1356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9"/>
          <p:cNvSpPr/>
          <p:nvPr/>
        </p:nvSpPr>
        <p:spPr>
          <a:xfrm rot="10800000" flipH="1">
            <a:off x="7074725" y="4827853"/>
            <a:ext cx="5793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8733104" y="3807919"/>
            <a:ext cx="3225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9"/>
          <p:cNvCxnSpPr>
            <a:stCxn id="71" idx="2"/>
            <a:endCxn id="72" idx="2"/>
          </p:cNvCxnSpPr>
          <p:nvPr/>
        </p:nvCxnSpPr>
        <p:spPr>
          <a:xfrm rot="5400000" flipH="1">
            <a:off x="994600" y="3665529"/>
            <a:ext cx="802500" cy="1435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9"/>
          <p:cNvSpPr/>
          <p:nvPr/>
        </p:nvSpPr>
        <p:spPr>
          <a:xfrm rot="10800000">
            <a:off x="1831600" y="4784379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rot="-5400000" flipH="1">
            <a:off x="347843" y="3812569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9"/>
          <p:cNvCxnSpPr>
            <a:stCxn id="74" idx="2"/>
            <a:endCxn id="75" idx="2"/>
          </p:cNvCxnSpPr>
          <p:nvPr/>
        </p:nvCxnSpPr>
        <p:spPr>
          <a:xfrm>
            <a:off x="684506" y="4326717"/>
            <a:ext cx="5460900" cy="5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9"/>
          <p:cNvSpPr/>
          <p:nvPr/>
        </p:nvSpPr>
        <p:spPr>
          <a:xfrm rot="-5400000">
            <a:off x="274406" y="4198467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 flipH="1">
            <a:off x="5984048" y="4841312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2150925" y="15823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" hasCustomPrompt="1"/>
          </p:nvPr>
        </p:nvSpPr>
        <p:spPr>
          <a:xfrm>
            <a:off x="1327550" y="1621675"/>
            <a:ext cx="714900" cy="714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150925" y="19292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/>
          </p:nvPr>
        </p:nvSpPr>
        <p:spPr>
          <a:xfrm>
            <a:off x="5808950" y="15823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4985725" y="1621675"/>
            <a:ext cx="714900" cy="714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5"/>
          </p:nvPr>
        </p:nvSpPr>
        <p:spPr>
          <a:xfrm>
            <a:off x="5808950" y="19292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/>
          </p:nvPr>
        </p:nvSpPr>
        <p:spPr>
          <a:xfrm>
            <a:off x="2150925" y="31549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1327550" y="3194325"/>
            <a:ext cx="714900" cy="714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2150925" y="35018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9"/>
          </p:nvPr>
        </p:nvSpPr>
        <p:spPr>
          <a:xfrm>
            <a:off x="5808950" y="31549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3" hasCustomPrompt="1"/>
          </p:nvPr>
        </p:nvSpPr>
        <p:spPr>
          <a:xfrm>
            <a:off x="4985575" y="3194325"/>
            <a:ext cx="714900" cy="714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4"/>
          </p:nvPr>
        </p:nvSpPr>
        <p:spPr>
          <a:xfrm>
            <a:off x="5808950" y="35018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/>
          </p:nvPr>
        </p:nvSpPr>
        <p:spPr>
          <a:xfrm>
            <a:off x="953450" y="521225"/>
            <a:ext cx="747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7" name="Google Shape;107;p13"/>
          <p:cNvCxnSpPr>
            <a:stCxn id="108" idx="2"/>
            <a:endCxn id="109" idx="0"/>
          </p:cNvCxnSpPr>
          <p:nvPr/>
        </p:nvCxnSpPr>
        <p:spPr>
          <a:xfrm rot="-5400000" flipH="1">
            <a:off x="6986275" y="-604953"/>
            <a:ext cx="714300" cy="2706300"/>
          </a:xfrm>
          <a:prstGeom prst="bentConnector4">
            <a:avLst>
              <a:gd name="adj1" fmla="val 36051"/>
              <a:gd name="adj2" fmla="val 403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3"/>
          <p:cNvSpPr/>
          <p:nvPr/>
        </p:nvSpPr>
        <p:spPr>
          <a:xfrm>
            <a:off x="5700625" y="74247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 rot="5400000" flipH="1">
            <a:off x="8323400" y="9314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3"/>
          <p:cNvCxnSpPr>
            <a:stCxn id="111" idx="2"/>
            <a:endCxn id="112" idx="2"/>
          </p:cNvCxnSpPr>
          <p:nvPr/>
        </p:nvCxnSpPr>
        <p:spPr>
          <a:xfrm>
            <a:off x="684506" y="4470842"/>
            <a:ext cx="3730200" cy="344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3"/>
          <p:cNvSpPr/>
          <p:nvPr/>
        </p:nvSpPr>
        <p:spPr>
          <a:xfrm rot="-5400000">
            <a:off x="274406" y="4342592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10800000" flipH="1">
            <a:off x="4253548" y="4815352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5" r:id="rId13"/>
    <p:sldLayoutId id="2147483671" r:id="rId14"/>
    <p:sldLayoutId id="2147483672" r:id="rId15"/>
    <p:sldLayoutId id="2147483673" r:id="rId16"/>
    <p:sldLayoutId id="2147483674" r:id="rId17"/>
    <p:sldLayoutId id="2147483677" r:id="rId18"/>
    <p:sldLayoutId id="2147483678" r:id="rId19"/>
    <p:sldLayoutId id="214748367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>
            <a:spLocks noGrp="1"/>
          </p:cNvSpPr>
          <p:nvPr>
            <p:ph type="ctrTitle"/>
          </p:nvPr>
        </p:nvSpPr>
        <p:spPr>
          <a:xfrm>
            <a:off x="1725725" y="1445275"/>
            <a:ext cx="5407800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Bahnschrift SemiBold SemiConden" panose="020B0502040204020203" pitchFamily="34" charset="0"/>
              </a:rPr>
              <a:t>TIỂU LUẬN </a:t>
            </a:r>
            <a:br>
              <a:rPr lang="en-US" sz="4400">
                <a:latin typeface="Bahnschrift SemiBold SemiConden" panose="020B0502040204020203" pitchFamily="34" charset="0"/>
              </a:rPr>
            </a:br>
            <a:r>
              <a:rPr lang="en-US" sz="4400">
                <a:latin typeface="Bahnschrift SemiBold SemiConden" panose="020B0502040204020203" pitchFamily="34" charset="0"/>
              </a:rPr>
              <a:t>NHẬP MÔN CÔNG NGHỆ PHẦN MỀM</a:t>
            </a:r>
          </a:p>
        </p:txBody>
      </p:sp>
      <p:sp>
        <p:nvSpPr>
          <p:cNvPr id="358" name="Google Shape;358;p36"/>
          <p:cNvSpPr txBox="1">
            <a:spLocks noGrp="1"/>
          </p:cNvSpPr>
          <p:nvPr>
            <p:ph type="subTitle" idx="1"/>
          </p:nvPr>
        </p:nvSpPr>
        <p:spPr>
          <a:xfrm>
            <a:off x="1914103" y="3322675"/>
            <a:ext cx="251351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Đề tài: Quản lí nhà sách</a:t>
            </a:r>
            <a:endParaRPr/>
          </a:p>
        </p:txBody>
      </p:sp>
      <p:cxnSp>
        <p:nvCxnSpPr>
          <p:cNvPr id="359" name="Google Shape;359;p36"/>
          <p:cNvCxnSpPr/>
          <p:nvPr/>
        </p:nvCxnSpPr>
        <p:spPr>
          <a:xfrm rot="10800000" flipH="1">
            <a:off x="7133575" y="920725"/>
            <a:ext cx="1653600" cy="95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7C6B72F-6E1E-3F39-B7D2-5361075DD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1502"/>
              </p:ext>
            </p:extLst>
          </p:nvPr>
        </p:nvGraphicFramePr>
        <p:xfrm>
          <a:off x="2248186" y="394843"/>
          <a:ext cx="4986804" cy="4353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031">
                  <a:extLst>
                    <a:ext uri="{9D8B030D-6E8A-4147-A177-3AD203B41FA5}">
                      <a16:colId xmlns:a16="http://schemas.microsoft.com/office/drawing/2014/main" val="3224877245"/>
                    </a:ext>
                  </a:extLst>
                </a:gridCol>
                <a:gridCol w="2028180">
                  <a:extLst>
                    <a:ext uri="{9D8B030D-6E8A-4147-A177-3AD203B41FA5}">
                      <a16:colId xmlns:a16="http://schemas.microsoft.com/office/drawing/2014/main" val="2985260956"/>
                    </a:ext>
                  </a:extLst>
                </a:gridCol>
                <a:gridCol w="859398">
                  <a:extLst>
                    <a:ext uri="{9D8B030D-6E8A-4147-A177-3AD203B41FA5}">
                      <a16:colId xmlns:a16="http://schemas.microsoft.com/office/drawing/2014/main" val="89198103"/>
                    </a:ext>
                  </a:extLst>
                </a:gridCol>
                <a:gridCol w="999195">
                  <a:extLst>
                    <a:ext uri="{9D8B030D-6E8A-4147-A177-3AD203B41FA5}">
                      <a16:colId xmlns:a16="http://schemas.microsoft.com/office/drawing/2014/main" val="55379226"/>
                    </a:ext>
                  </a:extLst>
                </a:gridCol>
              </a:tblGrid>
              <a:tr h="303364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Công việc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4802" marR="74802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4802" marR="74802" marT="37401" marB="374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Thời gian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4802" marR="74802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Số người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4802" marR="74802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53613"/>
                  </a:ext>
                </a:extLst>
              </a:tr>
              <a:tr h="303364">
                <a:tc rowSpan="4">
                  <a:txBody>
                    <a:bodyPr/>
                    <a:lstStyle/>
                    <a:p>
                      <a:pPr algn="ctr"/>
                      <a:r>
                        <a:rPr lang="en-GB" sz="1100"/>
                        <a:t>Phân tích</a:t>
                      </a:r>
                      <a:endParaRPr lang="en-US" sz="1100"/>
                    </a:p>
                  </a:txBody>
                  <a:tcPr marL="74802" marR="74802" marT="37401" marB="3740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Phân tích yêu cầu</a:t>
                      </a:r>
                      <a:endParaRPr lang="en-US" sz="1100"/>
                    </a:p>
                  </a:txBody>
                  <a:tcPr marL="74802" marR="74802" marT="37401" marB="3740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1-2 ngày</a:t>
                      </a:r>
                      <a:endParaRPr lang="en-US" sz="1100"/>
                    </a:p>
                  </a:txBody>
                  <a:tcPr marL="74802" marR="74802" marT="37401" marB="3740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en-GB" sz="1100"/>
                        <a:t>2 người</a:t>
                      </a:r>
                      <a:endParaRPr lang="en-US" sz="1100"/>
                    </a:p>
                  </a:txBody>
                  <a:tcPr marL="74802" marR="74802" marT="37401" marB="3740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209470"/>
                  </a:ext>
                </a:extLst>
              </a:tr>
              <a:tr h="303364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Xác định đối tượng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100"/>
                        <a:t>1 ngày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2407321401"/>
                  </a:ext>
                </a:extLst>
              </a:tr>
              <a:tr h="303364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Xác định nghiệp vụ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1032902747"/>
                  </a:ext>
                </a:extLst>
              </a:tr>
              <a:tr h="303364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Xác định thời gian thực hiện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407925216"/>
                  </a:ext>
                </a:extLst>
              </a:tr>
              <a:tr h="303364">
                <a:tc rowSpan="4">
                  <a:txBody>
                    <a:bodyPr/>
                    <a:lstStyle/>
                    <a:p>
                      <a:pPr algn="ctr"/>
                      <a:r>
                        <a:rPr lang="en-GB" sz="1100"/>
                        <a:t>Thiết kế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Biểu đồ use case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 ngày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636860318"/>
                  </a:ext>
                </a:extLst>
              </a:tr>
              <a:tr h="303364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Biểu đồ lớp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1-2 ngày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3336935943"/>
                  </a:ext>
                </a:extLst>
              </a:tr>
              <a:tr h="303364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Giao diện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1-2 ngày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495209203"/>
                  </a:ext>
                </a:extLst>
              </a:tr>
              <a:tr h="303364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Cơ sở dữ liệu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2-3 ngày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1357518578"/>
                  </a:ext>
                </a:extLst>
              </a:tr>
              <a:tr h="303364">
                <a:tc rowSpan="2">
                  <a:txBody>
                    <a:bodyPr/>
                    <a:lstStyle/>
                    <a:p>
                      <a:pPr algn="ctr"/>
                      <a:r>
                        <a:rPr lang="en-GB" sz="1100"/>
                        <a:t>Chế tạo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Mã hóa chương trình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100"/>
                        <a:t>2 ngày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1236566394"/>
                  </a:ext>
                </a:extLst>
              </a:tr>
              <a:tr h="303364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Mã hóa giao diện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12348357"/>
                  </a:ext>
                </a:extLst>
              </a:tr>
              <a:tr h="303364">
                <a:tc rowSpan="2">
                  <a:txBody>
                    <a:bodyPr/>
                    <a:lstStyle/>
                    <a:p>
                      <a:pPr algn="ctr"/>
                      <a:r>
                        <a:rPr lang="en-GB" sz="1100"/>
                        <a:t>Kiểm thử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Kiểm tra lỗi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 ngày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4802" marR="74802" marT="37401" marB="37401"/>
                </a:tc>
                <a:extLst>
                  <a:ext uri="{0D108BD9-81ED-4DB2-BD59-A6C34878D82A}">
                    <a16:rowId xmlns:a16="http://schemas.microsoft.com/office/drawing/2014/main" val="2494060963"/>
                  </a:ext>
                </a:extLst>
              </a:tr>
              <a:tr h="303364">
                <a:tc v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Sửa lỗi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 ngày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74802" marR="74802" marT="37401" marB="37401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11594"/>
                  </a:ext>
                </a:extLst>
              </a:tr>
              <a:tr h="303364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Bảo trì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Nâng cấp, sửa chữa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Không xác định</a:t>
                      </a:r>
                      <a:endParaRPr lang="en-US" sz="1100"/>
                    </a:p>
                  </a:txBody>
                  <a:tcPr marL="74802" marR="74802" marT="37401" marB="3740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74802" marR="74802" marT="37401" marB="37401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474471"/>
                  </a:ext>
                </a:extLst>
              </a:tr>
            </a:tbl>
          </a:graphicData>
        </a:graphic>
      </p:graphicFrame>
      <p:sp>
        <p:nvSpPr>
          <p:cNvPr id="15" name="Google Shape;393;p40">
            <a:extLst>
              <a:ext uri="{FF2B5EF4-FFF2-40B4-BE49-F238E27FC236}">
                <a16:creationId xmlns:a16="http://schemas.microsoft.com/office/drawing/2014/main" id="{6DDE8AA6-026A-6992-9B01-ACF86BF94B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227" y="1801729"/>
            <a:ext cx="1860837" cy="111399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hnschrift SemiBold SemiConden" panose="020B0502040204020203" pitchFamily="34" charset="0"/>
              </a:rPr>
              <a:t>Kế hoạch dự án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5264675" y="2548724"/>
            <a:ext cx="2889298" cy="1040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hnschrift SemiBold SemiConden" panose="020B0502040204020203" pitchFamily="34" charset="0"/>
              </a:rPr>
              <a:t>ĐẶC TẢ YÊU CẦU BÀI TOÁN</a:t>
            </a:r>
          </a:p>
        </p:txBody>
      </p:sp>
      <p:sp>
        <p:nvSpPr>
          <p:cNvPr id="401" name="Google Shape;401;p41"/>
          <p:cNvSpPr txBox="1">
            <a:spLocks noGrp="1"/>
          </p:cNvSpPr>
          <p:nvPr>
            <p:ph type="title" idx="2"/>
          </p:nvPr>
        </p:nvSpPr>
        <p:spPr>
          <a:xfrm>
            <a:off x="5368675" y="1113850"/>
            <a:ext cx="12483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821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927;p82">
            <a:extLst>
              <a:ext uri="{FF2B5EF4-FFF2-40B4-BE49-F238E27FC236}">
                <a16:creationId xmlns:a16="http://schemas.microsoft.com/office/drawing/2014/main" id="{E5CE0E33-9E45-62E1-721C-CF14414E8043}"/>
              </a:ext>
            </a:extLst>
          </p:cNvPr>
          <p:cNvGrpSpPr/>
          <p:nvPr/>
        </p:nvGrpSpPr>
        <p:grpSpPr>
          <a:xfrm>
            <a:off x="3408413" y="1967489"/>
            <a:ext cx="2327174" cy="1208521"/>
            <a:chOff x="238125" y="999450"/>
            <a:chExt cx="7140700" cy="3708225"/>
          </a:xfrm>
          <a:solidFill>
            <a:schemeClr val="tx1"/>
          </a:solidFill>
        </p:grpSpPr>
        <p:sp>
          <p:nvSpPr>
            <p:cNvPr id="6" name="Google Shape;8928;p82">
              <a:extLst>
                <a:ext uri="{FF2B5EF4-FFF2-40B4-BE49-F238E27FC236}">
                  <a16:creationId xmlns:a16="http://schemas.microsoft.com/office/drawing/2014/main" id="{EC628EEB-3919-C16B-6F64-D4630E83EDDD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29;p82">
              <a:extLst>
                <a:ext uri="{FF2B5EF4-FFF2-40B4-BE49-F238E27FC236}">
                  <a16:creationId xmlns:a16="http://schemas.microsoft.com/office/drawing/2014/main" id="{01ED0E11-C0A0-0ED1-5B9C-C9C61DAB4708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30;p82">
              <a:extLst>
                <a:ext uri="{FF2B5EF4-FFF2-40B4-BE49-F238E27FC236}">
                  <a16:creationId xmlns:a16="http://schemas.microsoft.com/office/drawing/2014/main" id="{61CB7F96-E341-5B41-FB29-F2094DAA69D2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31;p82">
              <a:extLst>
                <a:ext uri="{FF2B5EF4-FFF2-40B4-BE49-F238E27FC236}">
                  <a16:creationId xmlns:a16="http://schemas.microsoft.com/office/drawing/2014/main" id="{ABCF190C-9FB3-A387-4DFE-41D8A16699D5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32;p82">
              <a:extLst>
                <a:ext uri="{FF2B5EF4-FFF2-40B4-BE49-F238E27FC236}">
                  <a16:creationId xmlns:a16="http://schemas.microsoft.com/office/drawing/2014/main" id="{5121087C-D89E-EB73-C439-45F338329941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33;p82">
              <a:extLst>
                <a:ext uri="{FF2B5EF4-FFF2-40B4-BE49-F238E27FC236}">
                  <a16:creationId xmlns:a16="http://schemas.microsoft.com/office/drawing/2014/main" id="{E95B39BE-70CC-A177-0E91-E918DAC93057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34;p82">
              <a:extLst>
                <a:ext uri="{FF2B5EF4-FFF2-40B4-BE49-F238E27FC236}">
                  <a16:creationId xmlns:a16="http://schemas.microsoft.com/office/drawing/2014/main" id="{9B5322DF-87B1-8A49-28CC-DB0B9BDFA29F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5;p82">
              <a:extLst>
                <a:ext uri="{FF2B5EF4-FFF2-40B4-BE49-F238E27FC236}">
                  <a16:creationId xmlns:a16="http://schemas.microsoft.com/office/drawing/2014/main" id="{4CFAB2A4-A360-072A-C179-F98D840C047E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36;p82">
              <a:extLst>
                <a:ext uri="{FF2B5EF4-FFF2-40B4-BE49-F238E27FC236}">
                  <a16:creationId xmlns:a16="http://schemas.microsoft.com/office/drawing/2014/main" id="{FED36592-EC7A-3BFC-C653-D72F2D96F473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C6F2F4-22C0-13C4-FE11-33919B97C742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>
            <a:off x="2053655" y="1917129"/>
            <a:ext cx="1851548" cy="654401"/>
          </a:xfrm>
          <a:prstGeom prst="bentConnector4">
            <a:avLst>
              <a:gd name="adj1" fmla="val 19709"/>
              <a:gd name="adj2" fmla="val 134933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435;p44">
            <a:extLst>
              <a:ext uri="{FF2B5EF4-FFF2-40B4-BE49-F238E27FC236}">
                <a16:creationId xmlns:a16="http://schemas.microsoft.com/office/drawing/2014/main" id="{32501AD5-BFC2-1A7D-A2B1-74BFBCF85247}"/>
              </a:ext>
            </a:extLst>
          </p:cNvPr>
          <p:cNvSpPr txBox="1">
            <a:spLocks/>
          </p:cNvSpPr>
          <p:nvPr/>
        </p:nvSpPr>
        <p:spPr>
          <a:xfrm>
            <a:off x="931955" y="1917128"/>
            <a:ext cx="2243400" cy="15101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 viên bán hàng </a:t>
            </a:r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lang="vi-VN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quản lý là người </a:t>
            </a:r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 </a:t>
            </a:r>
            <a:r>
              <a:rPr lang="vi-VN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 thống, hệ thống được cung cấp thông tin từ nhân khẩu trong vùng quản lý</a:t>
            </a:r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Google Shape;435;p44">
            <a:extLst>
              <a:ext uri="{FF2B5EF4-FFF2-40B4-BE49-F238E27FC236}">
                <a16:creationId xmlns:a16="http://schemas.microsoft.com/office/drawing/2014/main" id="{A5C2C7DA-B76A-535F-7A5F-ABC32A970570}"/>
              </a:ext>
            </a:extLst>
          </p:cNvPr>
          <p:cNvSpPr txBox="1">
            <a:spLocks/>
          </p:cNvSpPr>
          <p:nvPr/>
        </p:nvSpPr>
        <p:spPr>
          <a:xfrm flipH="1">
            <a:off x="5968645" y="1960287"/>
            <a:ext cx="2243400" cy="15101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 viên bán hàng và người quản lý sẽ duy trì và quản trị hệ thống</a:t>
            </a:r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739C38-FBB0-CB4C-F4BD-7D0747B105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38798" y="1942307"/>
            <a:ext cx="1851548" cy="654401"/>
          </a:xfrm>
          <a:prstGeom prst="bentConnector4">
            <a:avLst>
              <a:gd name="adj1" fmla="val 19709"/>
              <a:gd name="adj2" fmla="val 134933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93;p40">
            <a:extLst>
              <a:ext uri="{FF2B5EF4-FFF2-40B4-BE49-F238E27FC236}">
                <a16:creationId xmlns:a16="http://schemas.microsoft.com/office/drawing/2014/main" id="{C6CDB0E4-6842-305C-2295-972E75CFB8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543" y="429423"/>
            <a:ext cx="5190767" cy="81181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hnschrift SemiBold SemiConden" panose="020B0502040204020203" pitchFamily="34" charset="0"/>
              </a:rPr>
              <a:t>Giới thiệu các tác nhân hệ thống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subTitle" idx="1"/>
          </p:nvPr>
        </p:nvSpPr>
        <p:spPr>
          <a:xfrm>
            <a:off x="3019078" y="3851043"/>
            <a:ext cx="46167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Sơ đồ use case tổng quát</a:t>
            </a:r>
            <a:endParaRPr/>
          </a:p>
        </p:txBody>
      </p:sp>
      <p:sp>
        <p:nvSpPr>
          <p:cNvPr id="6" name="Google Shape;393;p40">
            <a:extLst>
              <a:ext uri="{FF2B5EF4-FFF2-40B4-BE49-F238E27FC236}">
                <a16:creationId xmlns:a16="http://schemas.microsoft.com/office/drawing/2014/main" id="{C7A05562-5A35-D8EF-777D-BA382FA06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131" y="2165841"/>
            <a:ext cx="1550428" cy="81181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Bahnschrift SemiBold SemiConden" panose="020B0502040204020203" pitchFamily="34" charset="0"/>
              </a:rPr>
              <a:t>S</a:t>
            </a:r>
            <a:r>
              <a:rPr lang="en-US" sz="3000">
                <a:latin typeface="Bahnschrift SemiBold SemiConden" panose="020B0502040204020203" pitchFamily="34" charset="0"/>
              </a:rPr>
              <a:t>ơ đồ use case</a:t>
            </a:r>
          </a:p>
        </p:txBody>
      </p:sp>
      <p:pic>
        <p:nvPicPr>
          <p:cNvPr id="7" name="Hình ảnh 16">
            <a:extLst>
              <a:ext uri="{FF2B5EF4-FFF2-40B4-BE49-F238E27FC236}">
                <a16:creationId xmlns:a16="http://schemas.microsoft.com/office/drawing/2014/main" id="{E33D9E20-E423-2AE5-0B57-6A2A6DA88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54" y="770021"/>
            <a:ext cx="5988349" cy="301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subTitle" idx="1"/>
          </p:nvPr>
        </p:nvSpPr>
        <p:spPr>
          <a:xfrm>
            <a:off x="3019078" y="3851043"/>
            <a:ext cx="46167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Sơ đồ use case </a:t>
            </a:r>
            <a:r>
              <a:rPr lang="en-US"/>
              <a:t>phân rã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quản lí thông tin nhân sự</a:t>
            </a:r>
            <a:endParaRPr/>
          </a:p>
        </p:txBody>
      </p:sp>
      <p:sp>
        <p:nvSpPr>
          <p:cNvPr id="6" name="Google Shape;393;p40">
            <a:extLst>
              <a:ext uri="{FF2B5EF4-FFF2-40B4-BE49-F238E27FC236}">
                <a16:creationId xmlns:a16="http://schemas.microsoft.com/office/drawing/2014/main" id="{C7A05562-5A35-D8EF-777D-BA382FA06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5257" y="2117715"/>
            <a:ext cx="1550428" cy="81181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Bahnschrift SemiBold SemiConden" panose="020B0502040204020203" pitchFamily="34" charset="0"/>
              </a:rPr>
              <a:t>S</a:t>
            </a:r>
            <a:r>
              <a:rPr lang="en-US" sz="3000">
                <a:latin typeface="Bahnschrift SemiBold SemiConden" panose="020B0502040204020203" pitchFamily="34" charset="0"/>
              </a:rPr>
              <a:t>ơ đồ use case</a:t>
            </a:r>
          </a:p>
        </p:txBody>
      </p:sp>
      <p:pic>
        <p:nvPicPr>
          <p:cNvPr id="7" name="Hình ảnh 16">
            <a:extLst>
              <a:ext uri="{FF2B5EF4-FFF2-40B4-BE49-F238E27FC236}">
                <a16:creationId xmlns:a16="http://schemas.microsoft.com/office/drawing/2014/main" id="{E33D9E20-E423-2AE5-0B57-6A2A6DA881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3910667" y="770021"/>
            <a:ext cx="2833522" cy="3018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39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subTitle" idx="1"/>
          </p:nvPr>
        </p:nvSpPr>
        <p:spPr>
          <a:xfrm>
            <a:off x="3019078" y="3851043"/>
            <a:ext cx="46167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Sơ đồ use case </a:t>
            </a:r>
            <a:r>
              <a:rPr lang="en-US"/>
              <a:t>phân rã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quản lí sách</a:t>
            </a:r>
            <a:endParaRPr/>
          </a:p>
        </p:txBody>
      </p:sp>
      <p:sp>
        <p:nvSpPr>
          <p:cNvPr id="6" name="Google Shape;393;p40">
            <a:extLst>
              <a:ext uri="{FF2B5EF4-FFF2-40B4-BE49-F238E27FC236}">
                <a16:creationId xmlns:a16="http://schemas.microsoft.com/office/drawing/2014/main" id="{C7A05562-5A35-D8EF-777D-BA382FA06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5257" y="2165841"/>
            <a:ext cx="1550428" cy="81181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Bahnschrift SemiBold SemiConden" panose="020B0502040204020203" pitchFamily="34" charset="0"/>
              </a:rPr>
              <a:t>S</a:t>
            </a:r>
            <a:r>
              <a:rPr lang="en-US" sz="3000">
                <a:latin typeface="Bahnschrift SemiBold SemiConden" panose="020B0502040204020203" pitchFamily="34" charset="0"/>
              </a:rPr>
              <a:t>ơ đồ use case</a:t>
            </a:r>
          </a:p>
        </p:txBody>
      </p:sp>
      <p:pic>
        <p:nvPicPr>
          <p:cNvPr id="7" name="Hình ảnh 16">
            <a:extLst>
              <a:ext uri="{FF2B5EF4-FFF2-40B4-BE49-F238E27FC236}">
                <a16:creationId xmlns:a16="http://schemas.microsoft.com/office/drawing/2014/main" id="{E33D9E20-E423-2AE5-0B57-6A2A6DA881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3285025" y="788682"/>
            <a:ext cx="4408310" cy="275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90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5264675" y="2548724"/>
            <a:ext cx="2889298" cy="1040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hnschrift SemiBold SemiConden" panose="020B0502040204020203" pitchFamily="34" charset="0"/>
              </a:rPr>
              <a:t>PHÂN TÍCH</a:t>
            </a:r>
            <a:br>
              <a:rPr lang="en-US">
                <a:latin typeface="Bahnschrift SemiBold SemiConden" panose="020B0502040204020203" pitchFamily="34" charset="0"/>
              </a:rPr>
            </a:br>
            <a:r>
              <a:rPr lang="en-US">
                <a:latin typeface="Bahnschrift SemiBold SemiConden" panose="020B0502040204020203" pitchFamily="34" charset="0"/>
              </a:rPr>
              <a:t>YÊU CẦU</a:t>
            </a:r>
          </a:p>
        </p:txBody>
      </p:sp>
      <p:sp>
        <p:nvSpPr>
          <p:cNvPr id="401" name="Google Shape;401;p41"/>
          <p:cNvSpPr txBox="1">
            <a:spLocks noGrp="1"/>
          </p:cNvSpPr>
          <p:nvPr>
            <p:ph type="title" idx="2"/>
          </p:nvPr>
        </p:nvSpPr>
        <p:spPr>
          <a:xfrm>
            <a:off x="5368675" y="1113850"/>
            <a:ext cx="12483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089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393;p40">
            <a:extLst>
              <a:ext uri="{FF2B5EF4-FFF2-40B4-BE49-F238E27FC236}">
                <a16:creationId xmlns:a16="http://schemas.microsoft.com/office/drawing/2014/main" id="{FC942856-854A-280A-C902-4C4C29D9E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3918" y="350792"/>
            <a:ext cx="2206936" cy="81181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Bahnschrift SemiBold SemiConden" panose="020B0502040204020203" pitchFamily="34" charset="0"/>
              </a:rPr>
              <a:t>Mô hình CDM</a:t>
            </a:r>
            <a:endParaRPr lang="en-US" sz="3000">
              <a:latin typeface="Bahnschrift SemiBold SemiConden" panose="020B0502040204020203" pitchFamily="34" charset="0"/>
            </a:endParaRPr>
          </a:p>
        </p:txBody>
      </p:sp>
      <p:pic>
        <p:nvPicPr>
          <p:cNvPr id="97" name="Hình ảnh 16">
            <a:extLst>
              <a:ext uri="{FF2B5EF4-FFF2-40B4-BE49-F238E27FC236}">
                <a16:creationId xmlns:a16="http://schemas.microsoft.com/office/drawing/2014/main" id="{00B29AE3-C1E4-6D23-7744-E1EC0D9F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989746" y="1345354"/>
            <a:ext cx="7164507" cy="311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393;p40">
            <a:extLst>
              <a:ext uri="{FF2B5EF4-FFF2-40B4-BE49-F238E27FC236}">
                <a16:creationId xmlns:a16="http://schemas.microsoft.com/office/drawing/2014/main" id="{FC942856-854A-280A-C902-4C4C29D9E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3918" y="350792"/>
            <a:ext cx="2206936" cy="81181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Bahnschrift SemiBold SemiConden" panose="020B0502040204020203" pitchFamily="34" charset="0"/>
              </a:rPr>
              <a:t>Mô hình PDM</a:t>
            </a:r>
            <a:endParaRPr lang="en-US" sz="3000">
              <a:latin typeface="Bahnschrift SemiBold SemiConden" panose="020B0502040204020203" pitchFamily="34" charset="0"/>
            </a:endParaRPr>
          </a:p>
        </p:txBody>
      </p:sp>
      <p:pic>
        <p:nvPicPr>
          <p:cNvPr id="97" name="Hình ảnh 16">
            <a:extLst>
              <a:ext uri="{FF2B5EF4-FFF2-40B4-BE49-F238E27FC236}">
                <a16:creationId xmlns:a16="http://schemas.microsoft.com/office/drawing/2014/main" id="{00B29AE3-C1E4-6D23-7744-E1EC0D9F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838558" y="1364777"/>
            <a:ext cx="7466883" cy="2914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57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5264675" y="2548724"/>
            <a:ext cx="2889298" cy="1040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hnschrift SemiBold SemiConden" panose="020B0502040204020203" pitchFamily="34" charset="0"/>
              </a:rPr>
              <a:t>THIẾT KẾ</a:t>
            </a:r>
            <a:br>
              <a:rPr lang="en-US">
                <a:latin typeface="Bahnschrift SemiBold SemiConden" panose="020B0502040204020203" pitchFamily="34" charset="0"/>
              </a:rPr>
            </a:br>
            <a:r>
              <a:rPr lang="en-US">
                <a:latin typeface="Bahnschrift SemiBold SemiConden" panose="020B0502040204020203" pitchFamily="34" charset="0"/>
              </a:rPr>
              <a:t>GIAO DIỆN</a:t>
            </a:r>
          </a:p>
        </p:txBody>
      </p:sp>
      <p:sp>
        <p:nvSpPr>
          <p:cNvPr id="401" name="Google Shape;401;p41"/>
          <p:cNvSpPr txBox="1">
            <a:spLocks noGrp="1"/>
          </p:cNvSpPr>
          <p:nvPr>
            <p:ph type="title" idx="2"/>
          </p:nvPr>
        </p:nvSpPr>
        <p:spPr>
          <a:xfrm>
            <a:off x="5368675" y="1113850"/>
            <a:ext cx="12483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39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7"/>
          <p:cNvSpPr txBox="1"/>
          <p:nvPr/>
        </p:nvSpPr>
        <p:spPr>
          <a:xfrm>
            <a:off x="2153600" y="1415350"/>
            <a:ext cx="1567500" cy="156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3" name="Google Shape;743;p57"/>
          <p:cNvSpPr txBox="1"/>
          <p:nvPr/>
        </p:nvSpPr>
        <p:spPr>
          <a:xfrm>
            <a:off x="5481525" y="1415350"/>
            <a:ext cx="1567500" cy="156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4" name="Google Shape;744;p57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Bold SemiConden" panose="020B0502040204020203" pitchFamily="34" charset="0"/>
              </a:rPr>
              <a:t>Thành viên nhóm</a:t>
            </a:r>
            <a:endParaRPr>
              <a:latin typeface="Bahnschrift SemiBold SemiConden" panose="020B0502040204020203" pitchFamily="34" charset="0"/>
            </a:endParaRPr>
          </a:p>
        </p:txBody>
      </p:sp>
      <p:sp>
        <p:nvSpPr>
          <p:cNvPr id="745" name="Google Shape;745;p57"/>
          <p:cNvSpPr txBox="1">
            <a:spLocks noGrp="1"/>
          </p:cNvSpPr>
          <p:nvPr>
            <p:ph type="title" idx="2"/>
          </p:nvPr>
        </p:nvSpPr>
        <p:spPr>
          <a:xfrm>
            <a:off x="1685923" y="3147200"/>
            <a:ext cx="238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hnschrift Condensed" panose="020B0502040204020203" pitchFamily="34" charset="0"/>
              </a:rPr>
              <a:t>Nguyễn Ngọc Trâm</a:t>
            </a:r>
            <a:endParaRPr sz="2000">
              <a:latin typeface="Bahnschrift Condensed" panose="020B0502040204020203" pitchFamily="34" charset="0"/>
            </a:endParaRPr>
          </a:p>
        </p:txBody>
      </p:sp>
      <p:sp>
        <p:nvSpPr>
          <p:cNvPr id="746" name="Google Shape;746;p57"/>
          <p:cNvSpPr txBox="1">
            <a:spLocks noGrp="1"/>
          </p:cNvSpPr>
          <p:nvPr>
            <p:ph type="subTitle" idx="1"/>
          </p:nvPr>
        </p:nvSpPr>
        <p:spPr>
          <a:xfrm>
            <a:off x="1685934" y="3518776"/>
            <a:ext cx="23856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 số sinh viên: 46.01.104.188</a:t>
            </a:r>
            <a:endParaRPr/>
          </a:p>
        </p:txBody>
      </p:sp>
      <p:sp>
        <p:nvSpPr>
          <p:cNvPr id="747" name="Google Shape;747;p57"/>
          <p:cNvSpPr txBox="1">
            <a:spLocks noGrp="1"/>
          </p:cNvSpPr>
          <p:nvPr>
            <p:ph type="title" idx="3"/>
          </p:nvPr>
        </p:nvSpPr>
        <p:spPr>
          <a:xfrm>
            <a:off x="5072463" y="3147200"/>
            <a:ext cx="238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hnschrift Condensed" panose="020B0502040204020203" pitchFamily="34" charset="0"/>
              </a:rPr>
              <a:t>Lê Anh Trí</a:t>
            </a:r>
            <a:endParaRPr sz="2000">
              <a:latin typeface="Bahnschrift Condensed" panose="020B0502040204020203" pitchFamily="34" charset="0"/>
            </a:endParaRPr>
          </a:p>
        </p:txBody>
      </p:sp>
      <p:sp>
        <p:nvSpPr>
          <p:cNvPr id="748" name="Google Shape;748;p57"/>
          <p:cNvSpPr txBox="1">
            <a:spLocks noGrp="1"/>
          </p:cNvSpPr>
          <p:nvPr>
            <p:ph type="subTitle" idx="4"/>
          </p:nvPr>
        </p:nvSpPr>
        <p:spPr>
          <a:xfrm>
            <a:off x="5072474" y="3518776"/>
            <a:ext cx="23856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 số sinh viên: 46.01.104.195</a:t>
            </a:r>
            <a:endParaRPr/>
          </a:p>
        </p:txBody>
      </p:sp>
      <p:grpSp>
        <p:nvGrpSpPr>
          <p:cNvPr id="11" name="Google Shape;12548;p89">
            <a:extLst>
              <a:ext uri="{FF2B5EF4-FFF2-40B4-BE49-F238E27FC236}">
                <a16:creationId xmlns:a16="http://schemas.microsoft.com/office/drawing/2014/main" id="{AE73B7D9-7551-DB3B-7205-4F54D61EA6FD}"/>
              </a:ext>
            </a:extLst>
          </p:cNvPr>
          <p:cNvGrpSpPr/>
          <p:nvPr/>
        </p:nvGrpSpPr>
        <p:grpSpPr>
          <a:xfrm>
            <a:off x="5828051" y="1702429"/>
            <a:ext cx="874424" cy="926602"/>
            <a:chOff x="2512749" y="1965042"/>
            <a:chExt cx="333024" cy="352896"/>
          </a:xfrm>
          <a:solidFill>
            <a:schemeClr val="bg2">
              <a:lumMod val="90000"/>
            </a:schemeClr>
          </a:solidFill>
        </p:grpSpPr>
        <p:sp>
          <p:nvSpPr>
            <p:cNvPr id="12" name="Google Shape;12549;p89">
              <a:extLst>
                <a:ext uri="{FF2B5EF4-FFF2-40B4-BE49-F238E27FC236}">
                  <a16:creationId xmlns:a16="http://schemas.microsoft.com/office/drawing/2014/main" id="{02C0D9E8-1852-4795-04DF-206A507FF73F}"/>
                </a:ext>
              </a:extLst>
            </p:cNvPr>
            <p:cNvSpPr/>
            <p:nvPr/>
          </p:nvSpPr>
          <p:spPr>
            <a:xfrm>
              <a:off x="2590829" y="2129682"/>
              <a:ext cx="49568" cy="60224"/>
            </a:xfrm>
            <a:custGeom>
              <a:avLst/>
              <a:gdLst/>
              <a:ahLst/>
              <a:cxnLst/>
              <a:rect l="l" t="t" r="r" b="b"/>
              <a:pathLst>
                <a:path w="1549" h="1882" extrusionOk="0">
                  <a:moveTo>
                    <a:pt x="775" y="1"/>
                  </a:moveTo>
                  <a:cubicBezTo>
                    <a:pt x="358" y="1"/>
                    <a:pt x="1" y="346"/>
                    <a:pt x="1" y="775"/>
                  </a:cubicBezTo>
                  <a:lnTo>
                    <a:pt x="1" y="1120"/>
                  </a:lnTo>
                  <a:cubicBezTo>
                    <a:pt x="1" y="1537"/>
                    <a:pt x="346" y="1882"/>
                    <a:pt x="775" y="1882"/>
                  </a:cubicBezTo>
                  <a:cubicBezTo>
                    <a:pt x="1203" y="1882"/>
                    <a:pt x="1549" y="1548"/>
                    <a:pt x="1549" y="1120"/>
                  </a:cubicBezTo>
                  <a:lnTo>
                    <a:pt x="1549" y="775"/>
                  </a:lnTo>
                  <a:cubicBezTo>
                    <a:pt x="1537" y="667"/>
                    <a:pt x="1525" y="548"/>
                    <a:pt x="1465" y="441"/>
                  </a:cubicBezTo>
                  <a:cubicBezTo>
                    <a:pt x="1431" y="390"/>
                    <a:pt x="1372" y="351"/>
                    <a:pt x="1315" y="351"/>
                  </a:cubicBezTo>
                  <a:cubicBezTo>
                    <a:pt x="1293" y="351"/>
                    <a:pt x="1271" y="356"/>
                    <a:pt x="1251" y="370"/>
                  </a:cubicBezTo>
                  <a:cubicBezTo>
                    <a:pt x="1180" y="417"/>
                    <a:pt x="1132" y="501"/>
                    <a:pt x="1180" y="584"/>
                  </a:cubicBezTo>
                  <a:cubicBezTo>
                    <a:pt x="1203" y="644"/>
                    <a:pt x="1227" y="703"/>
                    <a:pt x="1227" y="775"/>
                  </a:cubicBezTo>
                  <a:lnTo>
                    <a:pt x="1227" y="1120"/>
                  </a:lnTo>
                  <a:cubicBezTo>
                    <a:pt x="1227" y="1358"/>
                    <a:pt x="1025" y="1560"/>
                    <a:pt x="775" y="1560"/>
                  </a:cubicBezTo>
                  <a:cubicBezTo>
                    <a:pt x="525" y="1560"/>
                    <a:pt x="334" y="1370"/>
                    <a:pt x="334" y="1120"/>
                  </a:cubicBezTo>
                  <a:lnTo>
                    <a:pt x="334" y="775"/>
                  </a:lnTo>
                  <a:cubicBezTo>
                    <a:pt x="334" y="536"/>
                    <a:pt x="525" y="322"/>
                    <a:pt x="775" y="322"/>
                  </a:cubicBezTo>
                  <a:cubicBezTo>
                    <a:pt x="870" y="322"/>
                    <a:pt x="942" y="251"/>
                    <a:pt x="942" y="167"/>
                  </a:cubicBezTo>
                  <a:cubicBezTo>
                    <a:pt x="942" y="72"/>
                    <a:pt x="870" y="1"/>
                    <a:pt x="775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50;p89">
              <a:extLst>
                <a:ext uri="{FF2B5EF4-FFF2-40B4-BE49-F238E27FC236}">
                  <a16:creationId xmlns:a16="http://schemas.microsoft.com/office/drawing/2014/main" id="{6D59ADB9-6406-148A-89C2-5ADEC78A43D8}"/>
                </a:ext>
              </a:extLst>
            </p:cNvPr>
            <p:cNvSpPr/>
            <p:nvPr/>
          </p:nvSpPr>
          <p:spPr>
            <a:xfrm>
              <a:off x="2718477" y="2129682"/>
              <a:ext cx="49568" cy="60224"/>
            </a:xfrm>
            <a:custGeom>
              <a:avLst/>
              <a:gdLst/>
              <a:ahLst/>
              <a:cxnLst/>
              <a:rect l="l" t="t" r="r" b="b"/>
              <a:pathLst>
                <a:path w="1549" h="1882" extrusionOk="0">
                  <a:moveTo>
                    <a:pt x="774" y="1"/>
                  </a:moveTo>
                  <a:cubicBezTo>
                    <a:pt x="358" y="1"/>
                    <a:pt x="1" y="346"/>
                    <a:pt x="1" y="775"/>
                  </a:cubicBezTo>
                  <a:lnTo>
                    <a:pt x="1" y="1120"/>
                  </a:lnTo>
                  <a:cubicBezTo>
                    <a:pt x="1" y="1537"/>
                    <a:pt x="346" y="1882"/>
                    <a:pt x="774" y="1882"/>
                  </a:cubicBezTo>
                  <a:cubicBezTo>
                    <a:pt x="1191" y="1882"/>
                    <a:pt x="1548" y="1548"/>
                    <a:pt x="1548" y="1120"/>
                  </a:cubicBezTo>
                  <a:lnTo>
                    <a:pt x="1548" y="775"/>
                  </a:lnTo>
                  <a:cubicBezTo>
                    <a:pt x="1536" y="667"/>
                    <a:pt x="1501" y="548"/>
                    <a:pt x="1465" y="441"/>
                  </a:cubicBezTo>
                  <a:cubicBezTo>
                    <a:pt x="1431" y="390"/>
                    <a:pt x="1372" y="351"/>
                    <a:pt x="1315" y="351"/>
                  </a:cubicBezTo>
                  <a:cubicBezTo>
                    <a:pt x="1292" y="351"/>
                    <a:pt x="1271" y="356"/>
                    <a:pt x="1251" y="370"/>
                  </a:cubicBezTo>
                  <a:cubicBezTo>
                    <a:pt x="1179" y="417"/>
                    <a:pt x="1132" y="501"/>
                    <a:pt x="1179" y="584"/>
                  </a:cubicBezTo>
                  <a:cubicBezTo>
                    <a:pt x="1203" y="644"/>
                    <a:pt x="1215" y="703"/>
                    <a:pt x="1215" y="775"/>
                  </a:cubicBezTo>
                  <a:lnTo>
                    <a:pt x="1215" y="1120"/>
                  </a:lnTo>
                  <a:cubicBezTo>
                    <a:pt x="1215" y="1358"/>
                    <a:pt x="1024" y="1560"/>
                    <a:pt x="774" y="1560"/>
                  </a:cubicBezTo>
                  <a:cubicBezTo>
                    <a:pt x="536" y="1560"/>
                    <a:pt x="322" y="1370"/>
                    <a:pt x="322" y="1120"/>
                  </a:cubicBezTo>
                  <a:lnTo>
                    <a:pt x="322" y="775"/>
                  </a:lnTo>
                  <a:cubicBezTo>
                    <a:pt x="322" y="536"/>
                    <a:pt x="524" y="322"/>
                    <a:pt x="774" y="322"/>
                  </a:cubicBez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51;p89">
              <a:extLst>
                <a:ext uri="{FF2B5EF4-FFF2-40B4-BE49-F238E27FC236}">
                  <a16:creationId xmlns:a16="http://schemas.microsoft.com/office/drawing/2014/main" id="{B1B2C741-0798-624F-20E7-0EFADBE682B9}"/>
                </a:ext>
              </a:extLst>
            </p:cNvPr>
            <p:cNvSpPr/>
            <p:nvPr/>
          </p:nvSpPr>
          <p:spPr>
            <a:xfrm>
              <a:off x="2624365" y="2242994"/>
              <a:ext cx="110528" cy="52064"/>
            </a:xfrm>
            <a:custGeom>
              <a:avLst/>
              <a:gdLst/>
              <a:ahLst/>
              <a:cxnLst/>
              <a:rect l="l" t="t" r="r" b="b"/>
              <a:pathLst>
                <a:path w="3454" h="1627" extrusionOk="0">
                  <a:moveTo>
                    <a:pt x="1870" y="365"/>
                  </a:moveTo>
                  <a:cubicBezTo>
                    <a:pt x="1882" y="365"/>
                    <a:pt x="1882" y="389"/>
                    <a:pt x="1906" y="389"/>
                  </a:cubicBezTo>
                  <a:cubicBezTo>
                    <a:pt x="2001" y="460"/>
                    <a:pt x="2120" y="508"/>
                    <a:pt x="2239" y="555"/>
                  </a:cubicBezTo>
                  <a:lnTo>
                    <a:pt x="2239" y="793"/>
                  </a:lnTo>
                  <a:cubicBezTo>
                    <a:pt x="2239" y="1091"/>
                    <a:pt x="2001" y="1329"/>
                    <a:pt x="1703" y="1329"/>
                  </a:cubicBezTo>
                  <a:cubicBezTo>
                    <a:pt x="1406" y="1329"/>
                    <a:pt x="1168" y="1091"/>
                    <a:pt x="1168" y="793"/>
                  </a:cubicBezTo>
                  <a:lnTo>
                    <a:pt x="1168" y="555"/>
                  </a:lnTo>
                  <a:cubicBezTo>
                    <a:pt x="1287" y="520"/>
                    <a:pt x="1406" y="460"/>
                    <a:pt x="1513" y="389"/>
                  </a:cubicBezTo>
                  <a:cubicBezTo>
                    <a:pt x="1525" y="389"/>
                    <a:pt x="1525" y="365"/>
                    <a:pt x="1537" y="365"/>
                  </a:cubicBezTo>
                  <a:lnTo>
                    <a:pt x="1537" y="603"/>
                  </a:lnTo>
                  <a:cubicBezTo>
                    <a:pt x="1537" y="698"/>
                    <a:pt x="1620" y="770"/>
                    <a:pt x="1703" y="770"/>
                  </a:cubicBezTo>
                  <a:cubicBezTo>
                    <a:pt x="1799" y="770"/>
                    <a:pt x="1870" y="698"/>
                    <a:pt x="1870" y="603"/>
                  </a:cubicBezTo>
                  <a:lnTo>
                    <a:pt x="1870" y="365"/>
                  </a:lnTo>
                  <a:close/>
                  <a:moveTo>
                    <a:pt x="173" y="0"/>
                  </a:moveTo>
                  <a:cubicBezTo>
                    <a:pt x="132" y="0"/>
                    <a:pt x="91" y="18"/>
                    <a:pt x="60" y="55"/>
                  </a:cubicBezTo>
                  <a:cubicBezTo>
                    <a:pt x="1" y="115"/>
                    <a:pt x="1" y="222"/>
                    <a:pt x="72" y="282"/>
                  </a:cubicBezTo>
                  <a:cubicBezTo>
                    <a:pt x="298" y="472"/>
                    <a:pt x="572" y="591"/>
                    <a:pt x="870" y="591"/>
                  </a:cubicBezTo>
                  <a:lnTo>
                    <a:pt x="894" y="591"/>
                  </a:lnTo>
                  <a:lnTo>
                    <a:pt x="894" y="770"/>
                  </a:lnTo>
                  <a:cubicBezTo>
                    <a:pt x="894" y="1246"/>
                    <a:pt x="1275" y="1627"/>
                    <a:pt x="1739" y="1627"/>
                  </a:cubicBezTo>
                  <a:cubicBezTo>
                    <a:pt x="2203" y="1627"/>
                    <a:pt x="2584" y="1234"/>
                    <a:pt x="2584" y="770"/>
                  </a:cubicBezTo>
                  <a:lnTo>
                    <a:pt x="2584" y="591"/>
                  </a:lnTo>
                  <a:lnTo>
                    <a:pt x="2596" y="591"/>
                  </a:lnTo>
                  <a:cubicBezTo>
                    <a:pt x="2894" y="591"/>
                    <a:pt x="3180" y="496"/>
                    <a:pt x="3406" y="282"/>
                  </a:cubicBezTo>
                  <a:cubicBezTo>
                    <a:pt x="3454" y="234"/>
                    <a:pt x="3454" y="139"/>
                    <a:pt x="3394" y="55"/>
                  </a:cubicBezTo>
                  <a:cubicBezTo>
                    <a:pt x="3361" y="23"/>
                    <a:pt x="3314" y="4"/>
                    <a:pt x="3268" y="4"/>
                  </a:cubicBezTo>
                  <a:cubicBezTo>
                    <a:pt x="3231" y="4"/>
                    <a:pt x="3195" y="17"/>
                    <a:pt x="3168" y="43"/>
                  </a:cubicBezTo>
                  <a:cubicBezTo>
                    <a:pt x="3001" y="198"/>
                    <a:pt x="2799" y="270"/>
                    <a:pt x="2584" y="270"/>
                  </a:cubicBezTo>
                  <a:cubicBezTo>
                    <a:pt x="2406" y="270"/>
                    <a:pt x="2239" y="210"/>
                    <a:pt x="2096" y="115"/>
                  </a:cubicBezTo>
                  <a:cubicBezTo>
                    <a:pt x="1983" y="43"/>
                    <a:pt x="1852" y="8"/>
                    <a:pt x="1721" y="8"/>
                  </a:cubicBezTo>
                  <a:cubicBezTo>
                    <a:pt x="1590" y="8"/>
                    <a:pt x="1459" y="43"/>
                    <a:pt x="1346" y="115"/>
                  </a:cubicBezTo>
                  <a:cubicBezTo>
                    <a:pt x="1203" y="222"/>
                    <a:pt x="1037" y="270"/>
                    <a:pt x="858" y="270"/>
                  </a:cubicBezTo>
                  <a:cubicBezTo>
                    <a:pt x="656" y="270"/>
                    <a:pt x="441" y="198"/>
                    <a:pt x="275" y="43"/>
                  </a:cubicBezTo>
                  <a:cubicBezTo>
                    <a:pt x="246" y="15"/>
                    <a:pt x="210" y="0"/>
                    <a:pt x="173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552;p89">
              <a:extLst>
                <a:ext uri="{FF2B5EF4-FFF2-40B4-BE49-F238E27FC236}">
                  <a16:creationId xmlns:a16="http://schemas.microsoft.com/office/drawing/2014/main" id="{08A1704C-3B6E-C742-99EC-371EE473A91D}"/>
                </a:ext>
              </a:extLst>
            </p:cNvPr>
            <p:cNvSpPr/>
            <p:nvPr/>
          </p:nvSpPr>
          <p:spPr>
            <a:xfrm>
              <a:off x="2654477" y="2194834"/>
              <a:ext cx="49184" cy="38144"/>
            </a:xfrm>
            <a:custGeom>
              <a:avLst/>
              <a:gdLst/>
              <a:ahLst/>
              <a:cxnLst/>
              <a:rect l="l" t="t" r="r" b="b"/>
              <a:pathLst>
                <a:path w="1537" h="1192" extrusionOk="0">
                  <a:moveTo>
                    <a:pt x="1131" y="346"/>
                  </a:moveTo>
                  <a:cubicBezTo>
                    <a:pt x="1155" y="346"/>
                    <a:pt x="1167" y="346"/>
                    <a:pt x="1167" y="358"/>
                  </a:cubicBezTo>
                  <a:cubicBezTo>
                    <a:pt x="1203" y="358"/>
                    <a:pt x="1203" y="370"/>
                    <a:pt x="1179" y="393"/>
                  </a:cubicBezTo>
                  <a:lnTo>
                    <a:pt x="798" y="870"/>
                  </a:lnTo>
                  <a:cubicBezTo>
                    <a:pt x="786" y="882"/>
                    <a:pt x="786" y="882"/>
                    <a:pt x="762" y="882"/>
                  </a:cubicBezTo>
                  <a:cubicBezTo>
                    <a:pt x="750" y="882"/>
                    <a:pt x="750" y="882"/>
                    <a:pt x="738" y="870"/>
                  </a:cubicBezTo>
                  <a:lnTo>
                    <a:pt x="346" y="393"/>
                  </a:lnTo>
                  <a:cubicBezTo>
                    <a:pt x="334" y="370"/>
                    <a:pt x="334" y="358"/>
                    <a:pt x="346" y="358"/>
                  </a:cubicBezTo>
                  <a:cubicBezTo>
                    <a:pt x="357" y="358"/>
                    <a:pt x="357" y="346"/>
                    <a:pt x="381" y="346"/>
                  </a:cubicBezTo>
                  <a:close/>
                  <a:moveTo>
                    <a:pt x="393" y="1"/>
                  </a:moveTo>
                  <a:cubicBezTo>
                    <a:pt x="262" y="1"/>
                    <a:pt x="131" y="72"/>
                    <a:pt x="60" y="215"/>
                  </a:cubicBezTo>
                  <a:cubicBezTo>
                    <a:pt x="0" y="334"/>
                    <a:pt x="24" y="477"/>
                    <a:pt x="107" y="584"/>
                  </a:cubicBezTo>
                  <a:lnTo>
                    <a:pt x="500" y="1060"/>
                  </a:lnTo>
                  <a:cubicBezTo>
                    <a:pt x="572" y="1144"/>
                    <a:pt x="655" y="1191"/>
                    <a:pt x="774" y="1191"/>
                  </a:cubicBezTo>
                  <a:cubicBezTo>
                    <a:pt x="881" y="1191"/>
                    <a:pt x="989" y="1144"/>
                    <a:pt x="1060" y="1060"/>
                  </a:cubicBezTo>
                  <a:lnTo>
                    <a:pt x="1453" y="584"/>
                  </a:lnTo>
                  <a:cubicBezTo>
                    <a:pt x="1524" y="477"/>
                    <a:pt x="1536" y="334"/>
                    <a:pt x="1477" y="215"/>
                  </a:cubicBezTo>
                  <a:cubicBezTo>
                    <a:pt x="1417" y="96"/>
                    <a:pt x="1298" y="1"/>
                    <a:pt x="1155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553;p89">
              <a:extLst>
                <a:ext uri="{FF2B5EF4-FFF2-40B4-BE49-F238E27FC236}">
                  <a16:creationId xmlns:a16="http://schemas.microsoft.com/office/drawing/2014/main" id="{A5D874A7-7F3F-7318-25AB-04F93CF2878D}"/>
                </a:ext>
              </a:extLst>
            </p:cNvPr>
            <p:cNvSpPr/>
            <p:nvPr/>
          </p:nvSpPr>
          <p:spPr>
            <a:xfrm>
              <a:off x="2512749" y="1965042"/>
              <a:ext cx="333024" cy="352896"/>
            </a:xfrm>
            <a:custGeom>
              <a:avLst/>
              <a:gdLst/>
              <a:ahLst/>
              <a:cxnLst/>
              <a:rect l="l" t="t" r="r" b="b"/>
              <a:pathLst>
                <a:path w="10407" h="11028" extrusionOk="0">
                  <a:moveTo>
                    <a:pt x="1038" y="321"/>
                  </a:moveTo>
                  <a:cubicBezTo>
                    <a:pt x="1078" y="321"/>
                    <a:pt x="1119" y="335"/>
                    <a:pt x="1155" y="371"/>
                  </a:cubicBezTo>
                  <a:lnTo>
                    <a:pt x="3108" y="1955"/>
                  </a:lnTo>
                  <a:cubicBezTo>
                    <a:pt x="2881" y="2062"/>
                    <a:pt x="2667" y="2181"/>
                    <a:pt x="2441" y="2300"/>
                  </a:cubicBezTo>
                  <a:lnTo>
                    <a:pt x="846" y="502"/>
                  </a:lnTo>
                  <a:cubicBezTo>
                    <a:pt x="869" y="431"/>
                    <a:pt x="905" y="371"/>
                    <a:pt x="965" y="335"/>
                  </a:cubicBezTo>
                  <a:cubicBezTo>
                    <a:pt x="988" y="326"/>
                    <a:pt x="1012" y="321"/>
                    <a:pt x="1038" y="321"/>
                  </a:cubicBezTo>
                  <a:close/>
                  <a:moveTo>
                    <a:pt x="869" y="990"/>
                  </a:moveTo>
                  <a:lnTo>
                    <a:pt x="2191" y="2479"/>
                  </a:lnTo>
                  <a:cubicBezTo>
                    <a:pt x="2012" y="2610"/>
                    <a:pt x="1834" y="2752"/>
                    <a:pt x="1667" y="2907"/>
                  </a:cubicBezTo>
                  <a:cubicBezTo>
                    <a:pt x="1357" y="3205"/>
                    <a:pt x="1084" y="3538"/>
                    <a:pt x="869" y="3895"/>
                  </a:cubicBezTo>
                  <a:lnTo>
                    <a:pt x="869" y="990"/>
                  </a:lnTo>
                  <a:close/>
                  <a:moveTo>
                    <a:pt x="9373" y="324"/>
                  </a:moveTo>
                  <a:cubicBezTo>
                    <a:pt x="9394" y="324"/>
                    <a:pt x="9414" y="328"/>
                    <a:pt x="9430" y="335"/>
                  </a:cubicBezTo>
                  <a:cubicBezTo>
                    <a:pt x="9489" y="371"/>
                    <a:pt x="9537" y="431"/>
                    <a:pt x="9537" y="502"/>
                  </a:cubicBezTo>
                  <a:lnTo>
                    <a:pt x="9228" y="859"/>
                  </a:lnTo>
                  <a:cubicBezTo>
                    <a:pt x="9168" y="919"/>
                    <a:pt x="9168" y="1026"/>
                    <a:pt x="9239" y="1086"/>
                  </a:cubicBezTo>
                  <a:cubicBezTo>
                    <a:pt x="9275" y="1109"/>
                    <a:pt x="9323" y="1121"/>
                    <a:pt x="9347" y="1121"/>
                  </a:cubicBezTo>
                  <a:cubicBezTo>
                    <a:pt x="9394" y="1121"/>
                    <a:pt x="9442" y="1109"/>
                    <a:pt x="9466" y="1062"/>
                  </a:cubicBezTo>
                  <a:lnTo>
                    <a:pt x="9537" y="990"/>
                  </a:lnTo>
                  <a:lnTo>
                    <a:pt x="9537" y="3895"/>
                  </a:lnTo>
                  <a:cubicBezTo>
                    <a:pt x="9323" y="3538"/>
                    <a:pt x="9049" y="3205"/>
                    <a:pt x="8739" y="2907"/>
                  </a:cubicBezTo>
                  <a:cubicBezTo>
                    <a:pt x="8573" y="2764"/>
                    <a:pt x="8394" y="2610"/>
                    <a:pt x="8215" y="2479"/>
                  </a:cubicBezTo>
                  <a:lnTo>
                    <a:pt x="9001" y="1586"/>
                  </a:lnTo>
                  <a:cubicBezTo>
                    <a:pt x="9061" y="1526"/>
                    <a:pt x="9061" y="1419"/>
                    <a:pt x="8989" y="1359"/>
                  </a:cubicBezTo>
                  <a:cubicBezTo>
                    <a:pt x="8962" y="1332"/>
                    <a:pt x="8925" y="1317"/>
                    <a:pt x="8887" y="1317"/>
                  </a:cubicBezTo>
                  <a:cubicBezTo>
                    <a:pt x="8842" y="1317"/>
                    <a:pt x="8795" y="1338"/>
                    <a:pt x="8763" y="1383"/>
                  </a:cubicBezTo>
                  <a:lnTo>
                    <a:pt x="7942" y="2300"/>
                  </a:lnTo>
                  <a:cubicBezTo>
                    <a:pt x="7739" y="2169"/>
                    <a:pt x="7513" y="2050"/>
                    <a:pt x="7275" y="1955"/>
                  </a:cubicBezTo>
                  <a:lnTo>
                    <a:pt x="9239" y="371"/>
                  </a:lnTo>
                  <a:cubicBezTo>
                    <a:pt x="9279" y="339"/>
                    <a:pt x="9329" y="324"/>
                    <a:pt x="9373" y="324"/>
                  </a:cubicBezTo>
                  <a:close/>
                  <a:moveTo>
                    <a:pt x="5191" y="1859"/>
                  </a:moveTo>
                  <a:cubicBezTo>
                    <a:pt x="7787" y="1859"/>
                    <a:pt x="9882" y="3836"/>
                    <a:pt x="9882" y="6277"/>
                  </a:cubicBezTo>
                  <a:cubicBezTo>
                    <a:pt x="9882" y="6753"/>
                    <a:pt x="9811" y="7217"/>
                    <a:pt x="9656" y="7646"/>
                  </a:cubicBezTo>
                  <a:cubicBezTo>
                    <a:pt x="8940" y="7550"/>
                    <a:pt x="8096" y="7537"/>
                    <a:pt x="7673" y="7537"/>
                  </a:cubicBezTo>
                  <a:cubicBezTo>
                    <a:pt x="7520" y="7537"/>
                    <a:pt x="7422" y="7539"/>
                    <a:pt x="7406" y="7539"/>
                  </a:cubicBezTo>
                  <a:cubicBezTo>
                    <a:pt x="7323" y="7539"/>
                    <a:pt x="7251" y="7610"/>
                    <a:pt x="7251" y="7705"/>
                  </a:cubicBezTo>
                  <a:cubicBezTo>
                    <a:pt x="7251" y="7789"/>
                    <a:pt x="7323" y="7872"/>
                    <a:pt x="7406" y="7872"/>
                  </a:cubicBezTo>
                  <a:cubicBezTo>
                    <a:pt x="7415" y="7872"/>
                    <a:pt x="7581" y="7867"/>
                    <a:pt x="7836" y="7867"/>
                  </a:cubicBezTo>
                  <a:cubicBezTo>
                    <a:pt x="8260" y="7867"/>
                    <a:pt x="8930" y="7881"/>
                    <a:pt x="9525" y="7955"/>
                  </a:cubicBezTo>
                  <a:cubicBezTo>
                    <a:pt x="9418" y="8194"/>
                    <a:pt x="9287" y="8432"/>
                    <a:pt x="9156" y="8646"/>
                  </a:cubicBezTo>
                  <a:cubicBezTo>
                    <a:pt x="8204" y="8289"/>
                    <a:pt x="7203" y="8086"/>
                    <a:pt x="7156" y="8075"/>
                  </a:cubicBezTo>
                  <a:cubicBezTo>
                    <a:pt x="7149" y="8074"/>
                    <a:pt x="7141" y="8073"/>
                    <a:pt x="7134" y="8073"/>
                  </a:cubicBezTo>
                  <a:cubicBezTo>
                    <a:pt x="7057" y="8073"/>
                    <a:pt x="6976" y="8129"/>
                    <a:pt x="6965" y="8206"/>
                  </a:cubicBezTo>
                  <a:cubicBezTo>
                    <a:pt x="6953" y="8301"/>
                    <a:pt x="7013" y="8384"/>
                    <a:pt x="7096" y="8408"/>
                  </a:cubicBezTo>
                  <a:cubicBezTo>
                    <a:pt x="7120" y="8408"/>
                    <a:pt x="8049" y="8598"/>
                    <a:pt x="8966" y="8920"/>
                  </a:cubicBezTo>
                  <a:cubicBezTo>
                    <a:pt x="8108" y="10015"/>
                    <a:pt x="6739" y="10706"/>
                    <a:pt x="5191" y="10706"/>
                  </a:cubicBezTo>
                  <a:cubicBezTo>
                    <a:pt x="3667" y="10706"/>
                    <a:pt x="2298" y="10015"/>
                    <a:pt x="1429" y="8920"/>
                  </a:cubicBezTo>
                  <a:cubicBezTo>
                    <a:pt x="2334" y="8598"/>
                    <a:pt x="3274" y="8420"/>
                    <a:pt x="3286" y="8408"/>
                  </a:cubicBezTo>
                  <a:cubicBezTo>
                    <a:pt x="3382" y="8384"/>
                    <a:pt x="3441" y="8301"/>
                    <a:pt x="3429" y="8206"/>
                  </a:cubicBezTo>
                  <a:cubicBezTo>
                    <a:pt x="3407" y="8129"/>
                    <a:pt x="3336" y="8073"/>
                    <a:pt x="3251" y="8073"/>
                  </a:cubicBezTo>
                  <a:cubicBezTo>
                    <a:pt x="3243" y="8073"/>
                    <a:pt x="3235" y="8074"/>
                    <a:pt x="3227" y="8075"/>
                  </a:cubicBezTo>
                  <a:cubicBezTo>
                    <a:pt x="3167" y="8086"/>
                    <a:pt x="2191" y="8289"/>
                    <a:pt x="1238" y="8646"/>
                  </a:cubicBezTo>
                  <a:cubicBezTo>
                    <a:pt x="1084" y="8420"/>
                    <a:pt x="965" y="8194"/>
                    <a:pt x="869" y="7955"/>
                  </a:cubicBezTo>
                  <a:cubicBezTo>
                    <a:pt x="1465" y="7881"/>
                    <a:pt x="2134" y="7867"/>
                    <a:pt x="2556" y="7867"/>
                  </a:cubicBezTo>
                  <a:cubicBezTo>
                    <a:pt x="2809" y="7867"/>
                    <a:pt x="2972" y="7872"/>
                    <a:pt x="2977" y="7872"/>
                  </a:cubicBezTo>
                  <a:cubicBezTo>
                    <a:pt x="3072" y="7872"/>
                    <a:pt x="3143" y="7789"/>
                    <a:pt x="3143" y="7705"/>
                  </a:cubicBezTo>
                  <a:cubicBezTo>
                    <a:pt x="3143" y="7610"/>
                    <a:pt x="3072" y="7539"/>
                    <a:pt x="2977" y="7539"/>
                  </a:cubicBezTo>
                  <a:cubicBezTo>
                    <a:pt x="2961" y="7539"/>
                    <a:pt x="2865" y="7537"/>
                    <a:pt x="2713" y="7537"/>
                  </a:cubicBezTo>
                  <a:cubicBezTo>
                    <a:pt x="2296" y="7537"/>
                    <a:pt x="1460" y="7550"/>
                    <a:pt x="726" y="7646"/>
                  </a:cubicBezTo>
                  <a:cubicBezTo>
                    <a:pt x="584" y="7217"/>
                    <a:pt x="512" y="6753"/>
                    <a:pt x="512" y="6277"/>
                  </a:cubicBezTo>
                  <a:cubicBezTo>
                    <a:pt x="512" y="3836"/>
                    <a:pt x="2608" y="1859"/>
                    <a:pt x="5191" y="1859"/>
                  </a:cubicBezTo>
                  <a:close/>
                  <a:moveTo>
                    <a:pt x="1042" y="0"/>
                  </a:moveTo>
                  <a:cubicBezTo>
                    <a:pt x="968" y="0"/>
                    <a:pt x="893" y="17"/>
                    <a:pt x="822" y="50"/>
                  </a:cubicBezTo>
                  <a:cubicBezTo>
                    <a:pt x="643" y="145"/>
                    <a:pt x="536" y="324"/>
                    <a:pt x="536" y="514"/>
                  </a:cubicBezTo>
                  <a:lnTo>
                    <a:pt x="536" y="4538"/>
                  </a:lnTo>
                  <a:cubicBezTo>
                    <a:pt x="310" y="5086"/>
                    <a:pt x="191" y="5669"/>
                    <a:pt x="191" y="6277"/>
                  </a:cubicBezTo>
                  <a:cubicBezTo>
                    <a:pt x="191" y="6765"/>
                    <a:pt x="262" y="7241"/>
                    <a:pt x="417" y="7705"/>
                  </a:cubicBezTo>
                  <a:cubicBezTo>
                    <a:pt x="310" y="7717"/>
                    <a:pt x="226" y="7753"/>
                    <a:pt x="131" y="7765"/>
                  </a:cubicBezTo>
                  <a:cubicBezTo>
                    <a:pt x="48" y="7789"/>
                    <a:pt x="0" y="7884"/>
                    <a:pt x="12" y="7955"/>
                  </a:cubicBezTo>
                  <a:cubicBezTo>
                    <a:pt x="36" y="8027"/>
                    <a:pt x="107" y="8075"/>
                    <a:pt x="167" y="8075"/>
                  </a:cubicBezTo>
                  <a:lnTo>
                    <a:pt x="203" y="8075"/>
                  </a:lnTo>
                  <a:cubicBezTo>
                    <a:pt x="310" y="8051"/>
                    <a:pt x="417" y="8027"/>
                    <a:pt x="524" y="8003"/>
                  </a:cubicBezTo>
                  <a:cubicBezTo>
                    <a:pt x="631" y="8265"/>
                    <a:pt x="762" y="8527"/>
                    <a:pt x="929" y="8765"/>
                  </a:cubicBezTo>
                  <a:cubicBezTo>
                    <a:pt x="762" y="8837"/>
                    <a:pt x="595" y="8908"/>
                    <a:pt x="453" y="8979"/>
                  </a:cubicBezTo>
                  <a:cubicBezTo>
                    <a:pt x="369" y="9027"/>
                    <a:pt x="345" y="9122"/>
                    <a:pt x="369" y="9206"/>
                  </a:cubicBezTo>
                  <a:cubicBezTo>
                    <a:pt x="405" y="9265"/>
                    <a:pt x="465" y="9301"/>
                    <a:pt x="524" y="9301"/>
                  </a:cubicBezTo>
                  <a:cubicBezTo>
                    <a:pt x="548" y="9301"/>
                    <a:pt x="560" y="9301"/>
                    <a:pt x="595" y="9277"/>
                  </a:cubicBezTo>
                  <a:cubicBezTo>
                    <a:pt x="762" y="9194"/>
                    <a:pt x="941" y="9122"/>
                    <a:pt x="1119" y="9039"/>
                  </a:cubicBezTo>
                  <a:cubicBezTo>
                    <a:pt x="1286" y="9253"/>
                    <a:pt x="1453" y="9456"/>
                    <a:pt x="1655" y="9634"/>
                  </a:cubicBezTo>
                  <a:cubicBezTo>
                    <a:pt x="2608" y="10527"/>
                    <a:pt x="3858" y="11027"/>
                    <a:pt x="5191" y="11027"/>
                  </a:cubicBezTo>
                  <a:cubicBezTo>
                    <a:pt x="6537" y="11027"/>
                    <a:pt x="7787" y="10527"/>
                    <a:pt x="8739" y="9634"/>
                  </a:cubicBezTo>
                  <a:cubicBezTo>
                    <a:pt x="8930" y="9444"/>
                    <a:pt x="9108" y="9253"/>
                    <a:pt x="9275" y="9039"/>
                  </a:cubicBezTo>
                  <a:cubicBezTo>
                    <a:pt x="9454" y="9122"/>
                    <a:pt x="9632" y="9194"/>
                    <a:pt x="9787" y="9277"/>
                  </a:cubicBezTo>
                  <a:cubicBezTo>
                    <a:pt x="9823" y="9301"/>
                    <a:pt x="9835" y="9301"/>
                    <a:pt x="9870" y="9301"/>
                  </a:cubicBezTo>
                  <a:cubicBezTo>
                    <a:pt x="9930" y="9301"/>
                    <a:pt x="9990" y="9265"/>
                    <a:pt x="10013" y="9206"/>
                  </a:cubicBezTo>
                  <a:cubicBezTo>
                    <a:pt x="10061" y="9134"/>
                    <a:pt x="10025" y="9027"/>
                    <a:pt x="9942" y="8979"/>
                  </a:cubicBezTo>
                  <a:cubicBezTo>
                    <a:pt x="9787" y="8908"/>
                    <a:pt x="9632" y="8837"/>
                    <a:pt x="9466" y="8765"/>
                  </a:cubicBezTo>
                  <a:cubicBezTo>
                    <a:pt x="9632" y="8527"/>
                    <a:pt x="9763" y="8265"/>
                    <a:pt x="9870" y="8003"/>
                  </a:cubicBezTo>
                  <a:cubicBezTo>
                    <a:pt x="9978" y="8015"/>
                    <a:pt x="10073" y="8051"/>
                    <a:pt x="10180" y="8075"/>
                  </a:cubicBezTo>
                  <a:lnTo>
                    <a:pt x="10228" y="8075"/>
                  </a:lnTo>
                  <a:cubicBezTo>
                    <a:pt x="10299" y="8075"/>
                    <a:pt x="10359" y="8027"/>
                    <a:pt x="10371" y="7955"/>
                  </a:cubicBezTo>
                  <a:cubicBezTo>
                    <a:pt x="10406" y="7872"/>
                    <a:pt x="10347" y="7777"/>
                    <a:pt x="10275" y="7765"/>
                  </a:cubicBezTo>
                  <a:cubicBezTo>
                    <a:pt x="10180" y="7729"/>
                    <a:pt x="10085" y="7717"/>
                    <a:pt x="9990" y="7705"/>
                  </a:cubicBezTo>
                  <a:cubicBezTo>
                    <a:pt x="10132" y="7241"/>
                    <a:pt x="10216" y="6765"/>
                    <a:pt x="10216" y="6277"/>
                  </a:cubicBezTo>
                  <a:cubicBezTo>
                    <a:pt x="10216" y="5669"/>
                    <a:pt x="10097" y="5086"/>
                    <a:pt x="9870" y="4538"/>
                  </a:cubicBezTo>
                  <a:lnTo>
                    <a:pt x="9870" y="514"/>
                  </a:lnTo>
                  <a:cubicBezTo>
                    <a:pt x="9870" y="324"/>
                    <a:pt x="9763" y="145"/>
                    <a:pt x="9585" y="50"/>
                  </a:cubicBezTo>
                  <a:cubicBezTo>
                    <a:pt x="9514" y="17"/>
                    <a:pt x="9439" y="0"/>
                    <a:pt x="9365" y="0"/>
                  </a:cubicBezTo>
                  <a:cubicBezTo>
                    <a:pt x="9253" y="0"/>
                    <a:pt x="9142" y="38"/>
                    <a:pt x="9049" y="109"/>
                  </a:cubicBezTo>
                  <a:lnTo>
                    <a:pt x="6942" y="1812"/>
                  </a:lnTo>
                  <a:cubicBezTo>
                    <a:pt x="6382" y="1621"/>
                    <a:pt x="5810" y="1514"/>
                    <a:pt x="5191" y="1514"/>
                  </a:cubicBezTo>
                  <a:cubicBezTo>
                    <a:pt x="4584" y="1514"/>
                    <a:pt x="4001" y="1621"/>
                    <a:pt x="3453" y="1812"/>
                  </a:cubicBezTo>
                  <a:lnTo>
                    <a:pt x="1357" y="109"/>
                  </a:lnTo>
                  <a:cubicBezTo>
                    <a:pt x="1264" y="38"/>
                    <a:pt x="1154" y="0"/>
                    <a:pt x="104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561;p89">
            <a:extLst>
              <a:ext uri="{FF2B5EF4-FFF2-40B4-BE49-F238E27FC236}">
                <a16:creationId xmlns:a16="http://schemas.microsoft.com/office/drawing/2014/main" id="{6168B2AB-E8DE-4E87-4DED-040C7888884B}"/>
              </a:ext>
            </a:extLst>
          </p:cNvPr>
          <p:cNvGrpSpPr/>
          <p:nvPr/>
        </p:nvGrpSpPr>
        <p:grpSpPr>
          <a:xfrm>
            <a:off x="2473124" y="1752506"/>
            <a:ext cx="928451" cy="826447"/>
            <a:chOff x="3052237" y="2003570"/>
            <a:chExt cx="353600" cy="314752"/>
          </a:xfrm>
          <a:solidFill>
            <a:schemeClr val="tx1"/>
          </a:solidFill>
        </p:grpSpPr>
        <p:sp>
          <p:nvSpPr>
            <p:cNvPr id="18" name="Google Shape;12562;p89">
              <a:extLst>
                <a:ext uri="{FF2B5EF4-FFF2-40B4-BE49-F238E27FC236}">
                  <a16:creationId xmlns:a16="http://schemas.microsoft.com/office/drawing/2014/main" id="{1445F8C0-88FE-E4EC-5D1B-7D62927721CB}"/>
                </a:ext>
              </a:extLst>
            </p:cNvPr>
            <p:cNvSpPr/>
            <p:nvPr/>
          </p:nvSpPr>
          <p:spPr>
            <a:xfrm>
              <a:off x="3261773" y="2108338"/>
              <a:ext cx="48800" cy="59488"/>
            </a:xfrm>
            <a:custGeom>
              <a:avLst/>
              <a:gdLst/>
              <a:ahLst/>
              <a:cxnLst/>
              <a:rect l="l" t="t" r="r" b="b"/>
              <a:pathLst>
                <a:path w="1525" h="1859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lnTo>
                    <a:pt x="1" y="1096"/>
                  </a:lnTo>
                  <a:cubicBezTo>
                    <a:pt x="1" y="1513"/>
                    <a:pt x="346" y="1858"/>
                    <a:pt x="763" y="1858"/>
                  </a:cubicBezTo>
                  <a:cubicBezTo>
                    <a:pt x="1180" y="1858"/>
                    <a:pt x="1525" y="1513"/>
                    <a:pt x="1525" y="1096"/>
                  </a:cubicBezTo>
                  <a:lnTo>
                    <a:pt x="1525" y="751"/>
                  </a:lnTo>
                  <a:cubicBezTo>
                    <a:pt x="1525" y="668"/>
                    <a:pt x="1489" y="549"/>
                    <a:pt x="1453" y="441"/>
                  </a:cubicBezTo>
                  <a:cubicBezTo>
                    <a:pt x="1419" y="390"/>
                    <a:pt x="1360" y="351"/>
                    <a:pt x="1303" y="351"/>
                  </a:cubicBezTo>
                  <a:cubicBezTo>
                    <a:pt x="1281" y="351"/>
                    <a:pt x="1259" y="357"/>
                    <a:pt x="1239" y="370"/>
                  </a:cubicBezTo>
                  <a:cubicBezTo>
                    <a:pt x="1168" y="418"/>
                    <a:pt x="1120" y="501"/>
                    <a:pt x="1168" y="572"/>
                  </a:cubicBezTo>
                  <a:cubicBezTo>
                    <a:pt x="1191" y="632"/>
                    <a:pt x="1215" y="691"/>
                    <a:pt x="1215" y="775"/>
                  </a:cubicBezTo>
                  <a:lnTo>
                    <a:pt x="1215" y="1108"/>
                  </a:lnTo>
                  <a:cubicBezTo>
                    <a:pt x="1215" y="1346"/>
                    <a:pt x="1013" y="1561"/>
                    <a:pt x="763" y="1561"/>
                  </a:cubicBezTo>
                  <a:cubicBezTo>
                    <a:pt x="525" y="1561"/>
                    <a:pt x="322" y="1370"/>
                    <a:pt x="322" y="1108"/>
                  </a:cubicBezTo>
                  <a:lnTo>
                    <a:pt x="322" y="775"/>
                  </a:lnTo>
                  <a:cubicBezTo>
                    <a:pt x="322" y="537"/>
                    <a:pt x="513" y="322"/>
                    <a:pt x="763" y="322"/>
                  </a:cubicBezTo>
                  <a:cubicBezTo>
                    <a:pt x="858" y="322"/>
                    <a:pt x="930" y="251"/>
                    <a:pt x="930" y="156"/>
                  </a:cubicBezTo>
                  <a:cubicBezTo>
                    <a:pt x="930" y="72"/>
                    <a:pt x="858" y="1"/>
                    <a:pt x="76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63;p89">
              <a:extLst>
                <a:ext uri="{FF2B5EF4-FFF2-40B4-BE49-F238E27FC236}">
                  <a16:creationId xmlns:a16="http://schemas.microsoft.com/office/drawing/2014/main" id="{248055B2-26F2-EDF3-1B30-A8A45056A484}"/>
                </a:ext>
              </a:extLst>
            </p:cNvPr>
            <p:cNvSpPr/>
            <p:nvPr/>
          </p:nvSpPr>
          <p:spPr>
            <a:xfrm>
              <a:off x="3146349" y="2108338"/>
              <a:ext cx="48416" cy="59488"/>
            </a:xfrm>
            <a:custGeom>
              <a:avLst/>
              <a:gdLst/>
              <a:ahLst/>
              <a:cxnLst/>
              <a:rect l="l" t="t" r="r" b="b"/>
              <a:pathLst>
                <a:path w="1513" h="1859" extrusionOk="0">
                  <a:moveTo>
                    <a:pt x="750" y="1"/>
                  </a:moveTo>
                  <a:cubicBezTo>
                    <a:pt x="334" y="1"/>
                    <a:pt x="0" y="334"/>
                    <a:pt x="0" y="751"/>
                  </a:cubicBezTo>
                  <a:lnTo>
                    <a:pt x="0" y="1096"/>
                  </a:lnTo>
                  <a:cubicBezTo>
                    <a:pt x="0" y="1513"/>
                    <a:pt x="334" y="1858"/>
                    <a:pt x="750" y="1858"/>
                  </a:cubicBezTo>
                  <a:cubicBezTo>
                    <a:pt x="1167" y="1858"/>
                    <a:pt x="1512" y="1513"/>
                    <a:pt x="1512" y="1096"/>
                  </a:cubicBezTo>
                  <a:lnTo>
                    <a:pt x="1512" y="751"/>
                  </a:lnTo>
                  <a:cubicBezTo>
                    <a:pt x="1512" y="668"/>
                    <a:pt x="1489" y="549"/>
                    <a:pt x="1441" y="441"/>
                  </a:cubicBezTo>
                  <a:cubicBezTo>
                    <a:pt x="1407" y="390"/>
                    <a:pt x="1354" y="351"/>
                    <a:pt x="1296" y="351"/>
                  </a:cubicBezTo>
                  <a:cubicBezTo>
                    <a:pt x="1273" y="351"/>
                    <a:pt x="1250" y="357"/>
                    <a:pt x="1227" y="370"/>
                  </a:cubicBezTo>
                  <a:cubicBezTo>
                    <a:pt x="1155" y="418"/>
                    <a:pt x="1108" y="501"/>
                    <a:pt x="1155" y="572"/>
                  </a:cubicBezTo>
                  <a:cubicBezTo>
                    <a:pt x="1191" y="632"/>
                    <a:pt x="1203" y="691"/>
                    <a:pt x="1203" y="775"/>
                  </a:cubicBezTo>
                  <a:lnTo>
                    <a:pt x="1203" y="1108"/>
                  </a:lnTo>
                  <a:cubicBezTo>
                    <a:pt x="1203" y="1346"/>
                    <a:pt x="1012" y="1561"/>
                    <a:pt x="750" y="1561"/>
                  </a:cubicBezTo>
                  <a:cubicBezTo>
                    <a:pt x="512" y="1561"/>
                    <a:pt x="310" y="1370"/>
                    <a:pt x="310" y="1108"/>
                  </a:cubicBezTo>
                  <a:lnTo>
                    <a:pt x="310" y="775"/>
                  </a:lnTo>
                  <a:cubicBezTo>
                    <a:pt x="310" y="537"/>
                    <a:pt x="500" y="322"/>
                    <a:pt x="750" y="322"/>
                  </a:cubicBezTo>
                  <a:cubicBezTo>
                    <a:pt x="846" y="322"/>
                    <a:pt x="917" y="251"/>
                    <a:pt x="917" y="156"/>
                  </a:cubicBezTo>
                  <a:cubicBezTo>
                    <a:pt x="917" y="72"/>
                    <a:pt x="846" y="1"/>
                    <a:pt x="75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564;p89">
              <a:extLst>
                <a:ext uri="{FF2B5EF4-FFF2-40B4-BE49-F238E27FC236}">
                  <a16:creationId xmlns:a16="http://schemas.microsoft.com/office/drawing/2014/main" id="{5FD1B3A6-27CD-71AA-9808-5ADDE2FB7BCE}"/>
                </a:ext>
              </a:extLst>
            </p:cNvPr>
            <p:cNvSpPr/>
            <p:nvPr/>
          </p:nvSpPr>
          <p:spPr>
            <a:xfrm>
              <a:off x="3052237" y="2003570"/>
              <a:ext cx="353600" cy="314752"/>
            </a:xfrm>
            <a:custGeom>
              <a:avLst/>
              <a:gdLst/>
              <a:ahLst/>
              <a:cxnLst/>
              <a:rect l="l" t="t" r="r" b="b"/>
              <a:pathLst>
                <a:path w="11050" h="9836" extrusionOk="0">
                  <a:moveTo>
                    <a:pt x="2227" y="334"/>
                  </a:moveTo>
                  <a:cubicBezTo>
                    <a:pt x="2477" y="334"/>
                    <a:pt x="2786" y="429"/>
                    <a:pt x="3013" y="513"/>
                  </a:cubicBezTo>
                  <a:cubicBezTo>
                    <a:pt x="2144" y="989"/>
                    <a:pt x="2013" y="2049"/>
                    <a:pt x="1882" y="3061"/>
                  </a:cubicBezTo>
                  <a:cubicBezTo>
                    <a:pt x="1786" y="3894"/>
                    <a:pt x="1667" y="4763"/>
                    <a:pt x="1179" y="5275"/>
                  </a:cubicBezTo>
                  <a:cubicBezTo>
                    <a:pt x="1138" y="5316"/>
                    <a:pt x="1091" y="5329"/>
                    <a:pt x="1054" y="5329"/>
                  </a:cubicBezTo>
                  <a:cubicBezTo>
                    <a:pt x="1038" y="5329"/>
                    <a:pt x="1023" y="5326"/>
                    <a:pt x="1012" y="5323"/>
                  </a:cubicBezTo>
                  <a:cubicBezTo>
                    <a:pt x="953" y="5311"/>
                    <a:pt x="893" y="5263"/>
                    <a:pt x="881" y="5204"/>
                  </a:cubicBezTo>
                  <a:cubicBezTo>
                    <a:pt x="798" y="4906"/>
                    <a:pt x="691" y="4418"/>
                    <a:pt x="703" y="3668"/>
                  </a:cubicBezTo>
                  <a:cubicBezTo>
                    <a:pt x="715" y="2918"/>
                    <a:pt x="512" y="2620"/>
                    <a:pt x="346" y="2513"/>
                  </a:cubicBezTo>
                  <a:cubicBezTo>
                    <a:pt x="465" y="2037"/>
                    <a:pt x="1012" y="334"/>
                    <a:pt x="2227" y="334"/>
                  </a:cubicBezTo>
                  <a:close/>
                  <a:moveTo>
                    <a:pt x="5513" y="5847"/>
                  </a:moveTo>
                  <a:cubicBezTo>
                    <a:pt x="5977" y="5847"/>
                    <a:pt x="6370" y="6085"/>
                    <a:pt x="6370" y="6382"/>
                  </a:cubicBezTo>
                  <a:cubicBezTo>
                    <a:pt x="6370" y="6632"/>
                    <a:pt x="6001" y="6811"/>
                    <a:pt x="5739" y="6930"/>
                  </a:cubicBezTo>
                  <a:lnTo>
                    <a:pt x="5715" y="6930"/>
                  </a:lnTo>
                  <a:cubicBezTo>
                    <a:pt x="5650" y="6960"/>
                    <a:pt x="5576" y="6975"/>
                    <a:pt x="5501" y="6975"/>
                  </a:cubicBezTo>
                  <a:cubicBezTo>
                    <a:pt x="5427" y="6975"/>
                    <a:pt x="5352" y="6960"/>
                    <a:pt x="5287" y="6930"/>
                  </a:cubicBezTo>
                  <a:lnTo>
                    <a:pt x="5275" y="6930"/>
                  </a:lnTo>
                  <a:cubicBezTo>
                    <a:pt x="5001" y="6811"/>
                    <a:pt x="4632" y="6632"/>
                    <a:pt x="4632" y="6382"/>
                  </a:cubicBezTo>
                  <a:cubicBezTo>
                    <a:pt x="4632" y="6097"/>
                    <a:pt x="5037" y="5847"/>
                    <a:pt x="5513" y="5847"/>
                  </a:cubicBezTo>
                  <a:close/>
                  <a:moveTo>
                    <a:pt x="8847" y="298"/>
                  </a:moveTo>
                  <a:cubicBezTo>
                    <a:pt x="10061" y="298"/>
                    <a:pt x="10597" y="1989"/>
                    <a:pt x="10716" y="2465"/>
                  </a:cubicBezTo>
                  <a:cubicBezTo>
                    <a:pt x="10502" y="2620"/>
                    <a:pt x="10276" y="2918"/>
                    <a:pt x="10287" y="3656"/>
                  </a:cubicBezTo>
                  <a:cubicBezTo>
                    <a:pt x="10299" y="4406"/>
                    <a:pt x="10204" y="4894"/>
                    <a:pt x="10109" y="5192"/>
                  </a:cubicBezTo>
                  <a:cubicBezTo>
                    <a:pt x="10097" y="5251"/>
                    <a:pt x="10037" y="5299"/>
                    <a:pt x="9978" y="5311"/>
                  </a:cubicBezTo>
                  <a:cubicBezTo>
                    <a:pt x="9968" y="5311"/>
                    <a:pt x="9955" y="5312"/>
                    <a:pt x="9940" y="5312"/>
                  </a:cubicBezTo>
                  <a:cubicBezTo>
                    <a:pt x="9902" y="5312"/>
                    <a:pt x="9854" y="5306"/>
                    <a:pt x="9811" y="5263"/>
                  </a:cubicBezTo>
                  <a:cubicBezTo>
                    <a:pt x="9311" y="4739"/>
                    <a:pt x="9204" y="3882"/>
                    <a:pt x="9097" y="3049"/>
                  </a:cubicBezTo>
                  <a:cubicBezTo>
                    <a:pt x="9025" y="2501"/>
                    <a:pt x="8966" y="1918"/>
                    <a:pt x="8763" y="1441"/>
                  </a:cubicBezTo>
                  <a:cubicBezTo>
                    <a:pt x="8745" y="1369"/>
                    <a:pt x="8678" y="1337"/>
                    <a:pt x="8616" y="1337"/>
                  </a:cubicBezTo>
                  <a:cubicBezTo>
                    <a:pt x="8597" y="1337"/>
                    <a:pt x="8578" y="1340"/>
                    <a:pt x="8561" y="1346"/>
                  </a:cubicBezTo>
                  <a:cubicBezTo>
                    <a:pt x="8466" y="1382"/>
                    <a:pt x="8442" y="1489"/>
                    <a:pt x="8466" y="1560"/>
                  </a:cubicBezTo>
                  <a:cubicBezTo>
                    <a:pt x="8656" y="1989"/>
                    <a:pt x="8716" y="2525"/>
                    <a:pt x="8787" y="3072"/>
                  </a:cubicBezTo>
                  <a:cubicBezTo>
                    <a:pt x="8871" y="3787"/>
                    <a:pt x="8966" y="4513"/>
                    <a:pt x="9311" y="5097"/>
                  </a:cubicBezTo>
                  <a:cubicBezTo>
                    <a:pt x="9228" y="5739"/>
                    <a:pt x="8966" y="6251"/>
                    <a:pt x="8752" y="6561"/>
                  </a:cubicBezTo>
                  <a:cubicBezTo>
                    <a:pt x="8561" y="6847"/>
                    <a:pt x="8323" y="7085"/>
                    <a:pt x="8085" y="7263"/>
                  </a:cubicBezTo>
                  <a:cubicBezTo>
                    <a:pt x="8073" y="6978"/>
                    <a:pt x="7906" y="6704"/>
                    <a:pt x="7632" y="6513"/>
                  </a:cubicBezTo>
                  <a:cubicBezTo>
                    <a:pt x="7382" y="6323"/>
                    <a:pt x="7037" y="6216"/>
                    <a:pt x="6680" y="6204"/>
                  </a:cubicBezTo>
                  <a:cubicBezTo>
                    <a:pt x="6585" y="5799"/>
                    <a:pt x="6108" y="5513"/>
                    <a:pt x="5513" y="5513"/>
                  </a:cubicBezTo>
                  <a:cubicBezTo>
                    <a:pt x="4918" y="5513"/>
                    <a:pt x="4441" y="5811"/>
                    <a:pt x="4334" y="6204"/>
                  </a:cubicBezTo>
                  <a:cubicBezTo>
                    <a:pt x="4263" y="6204"/>
                    <a:pt x="4191" y="6216"/>
                    <a:pt x="4108" y="6216"/>
                  </a:cubicBezTo>
                  <a:cubicBezTo>
                    <a:pt x="4025" y="6228"/>
                    <a:pt x="3965" y="6311"/>
                    <a:pt x="3977" y="6394"/>
                  </a:cubicBezTo>
                  <a:cubicBezTo>
                    <a:pt x="3989" y="6466"/>
                    <a:pt x="4049" y="6525"/>
                    <a:pt x="4144" y="6525"/>
                  </a:cubicBezTo>
                  <a:lnTo>
                    <a:pt x="4168" y="6525"/>
                  </a:lnTo>
                  <a:cubicBezTo>
                    <a:pt x="4227" y="6513"/>
                    <a:pt x="4287" y="6513"/>
                    <a:pt x="4346" y="6513"/>
                  </a:cubicBezTo>
                  <a:cubicBezTo>
                    <a:pt x="4453" y="6871"/>
                    <a:pt x="4870" y="7061"/>
                    <a:pt x="5156" y="7192"/>
                  </a:cubicBezTo>
                  <a:lnTo>
                    <a:pt x="5168" y="7192"/>
                  </a:lnTo>
                  <a:cubicBezTo>
                    <a:pt x="5287" y="7240"/>
                    <a:pt x="5406" y="7275"/>
                    <a:pt x="5525" y="7275"/>
                  </a:cubicBezTo>
                  <a:cubicBezTo>
                    <a:pt x="5644" y="7275"/>
                    <a:pt x="5763" y="7240"/>
                    <a:pt x="5882" y="7192"/>
                  </a:cubicBezTo>
                  <a:lnTo>
                    <a:pt x="5894" y="7192"/>
                  </a:lnTo>
                  <a:cubicBezTo>
                    <a:pt x="6192" y="7061"/>
                    <a:pt x="6608" y="6871"/>
                    <a:pt x="6704" y="6513"/>
                  </a:cubicBezTo>
                  <a:cubicBezTo>
                    <a:pt x="7299" y="6525"/>
                    <a:pt x="7787" y="6882"/>
                    <a:pt x="7787" y="7299"/>
                  </a:cubicBezTo>
                  <a:cubicBezTo>
                    <a:pt x="7787" y="7728"/>
                    <a:pt x="7287" y="8085"/>
                    <a:pt x="6656" y="8085"/>
                  </a:cubicBezTo>
                  <a:cubicBezTo>
                    <a:pt x="6346" y="8085"/>
                    <a:pt x="6049" y="8002"/>
                    <a:pt x="5834" y="7835"/>
                  </a:cubicBezTo>
                  <a:cubicBezTo>
                    <a:pt x="5745" y="7769"/>
                    <a:pt x="5641" y="7737"/>
                    <a:pt x="5537" y="7737"/>
                  </a:cubicBezTo>
                  <a:cubicBezTo>
                    <a:pt x="5433" y="7737"/>
                    <a:pt x="5328" y="7769"/>
                    <a:pt x="5239" y="7835"/>
                  </a:cubicBezTo>
                  <a:cubicBezTo>
                    <a:pt x="5025" y="8002"/>
                    <a:pt x="4739" y="8085"/>
                    <a:pt x="4430" y="8085"/>
                  </a:cubicBezTo>
                  <a:cubicBezTo>
                    <a:pt x="3799" y="8085"/>
                    <a:pt x="3298" y="7740"/>
                    <a:pt x="3298" y="7299"/>
                  </a:cubicBezTo>
                  <a:cubicBezTo>
                    <a:pt x="3298" y="7109"/>
                    <a:pt x="3394" y="6930"/>
                    <a:pt x="3572" y="6775"/>
                  </a:cubicBezTo>
                  <a:cubicBezTo>
                    <a:pt x="3656" y="6716"/>
                    <a:pt x="3656" y="6621"/>
                    <a:pt x="3608" y="6561"/>
                  </a:cubicBezTo>
                  <a:cubicBezTo>
                    <a:pt x="3578" y="6523"/>
                    <a:pt x="3519" y="6500"/>
                    <a:pt x="3465" y="6500"/>
                  </a:cubicBezTo>
                  <a:cubicBezTo>
                    <a:pt x="3434" y="6500"/>
                    <a:pt x="3404" y="6508"/>
                    <a:pt x="3382" y="6525"/>
                  </a:cubicBezTo>
                  <a:cubicBezTo>
                    <a:pt x="3132" y="6716"/>
                    <a:pt x="2989" y="6978"/>
                    <a:pt x="2977" y="7240"/>
                  </a:cubicBezTo>
                  <a:cubicBezTo>
                    <a:pt x="2739" y="7061"/>
                    <a:pt x="2501" y="6823"/>
                    <a:pt x="2310" y="6549"/>
                  </a:cubicBezTo>
                  <a:cubicBezTo>
                    <a:pt x="2096" y="6228"/>
                    <a:pt x="1834" y="5739"/>
                    <a:pt x="1763" y="5085"/>
                  </a:cubicBezTo>
                  <a:cubicBezTo>
                    <a:pt x="2096" y="4513"/>
                    <a:pt x="2191" y="3775"/>
                    <a:pt x="2275" y="3061"/>
                  </a:cubicBezTo>
                  <a:cubicBezTo>
                    <a:pt x="2358" y="2489"/>
                    <a:pt x="2417" y="1953"/>
                    <a:pt x="2596" y="1513"/>
                  </a:cubicBezTo>
                  <a:cubicBezTo>
                    <a:pt x="2786" y="1048"/>
                    <a:pt x="3072" y="786"/>
                    <a:pt x="3489" y="632"/>
                  </a:cubicBezTo>
                  <a:cubicBezTo>
                    <a:pt x="3627" y="681"/>
                    <a:pt x="3748" y="700"/>
                    <a:pt x="3863" y="700"/>
                  </a:cubicBezTo>
                  <a:cubicBezTo>
                    <a:pt x="4027" y="700"/>
                    <a:pt x="4178" y="662"/>
                    <a:pt x="4346" y="620"/>
                  </a:cubicBezTo>
                  <a:cubicBezTo>
                    <a:pt x="4620" y="548"/>
                    <a:pt x="4953" y="453"/>
                    <a:pt x="5573" y="453"/>
                  </a:cubicBezTo>
                  <a:cubicBezTo>
                    <a:pt x="6180" y="453"/>
                    <a:pt x="6501" y="548"/>
                    <a:pt x="6787" y="620"/>
                  </a:cubicBezTo>
                  <a:cubicBezTo>
                    <a:pt x="6954" y="667"/>
                    <a:pt x="7120" y="715"/>
                    <a:pt x="7275" y="715"/>
                  </a:cubicBezTo>
                  <a:cubicBezTo>
                    <a:pt x="7394" y="715"/>
                    <a:pt x="7525" y="691"/>
                    <a:pt x="7656" y="632"/>
                  </a:cubicBezTo>
                  <a:cubicBezTo>
                    <a:pt x="7870" y="715"/>
                    <a:pt x="8073" y="834"/>
                    <a:pt x="8216" y="989"/>
                  </a:cubicBezTo>
                  <a:cubicBezTo>
                    <a:pt x="8245" y="1019"/>
                    <a:pt x="8287" y="1034"/>
                    <a:pt x="8329" y="1034"/>
                  </a:cubicBezTo>
                  <a:cubicBezTo>
                    <a:pt x="8371" y="1034"/>
                    <a:pt x="8412" y="1019"/>
                    <a:pt x="8442" y="989"/>
                  </a:cubicBezTo>
                  <a:cubicBezTo>
                    <a:pt x="8501" y="929"/>
                    <a:pt x="8501" y="822"/>
                    <a:pt x="8442" y="763"/>
                  </a:cubicBezTo>
                  <a:cubicBezTo>
                    <a:pt x="8323" y="644"/>
                    <a:pt x="8192" y="548"/>
                    <a:pt x="8049" y="465"/>
                  </a:cubicBezTo>
                  <a:cubicBezTo>
                    <a:pt x="8287" y="382"/>
                    <a:pt x="8585" y="298"/>
                    <a:pt x="8847" y="298"/>
                  </a:cubicBezTo>
                  <a:close/>
                  <a:moveTo>
                    <a:pt x="3929" y="8395"/>
                  </a:moveTo>
                  <a:lnTo>
                    <a:pt x="3929" y="8395"/>
                  </a:lnTo>
                  <a:cubicBezTo>
                    <a:pt x="4072" y="8418"/>
                    <a:pt x="4215" y="8430"/>
                    <a:pt x="4382" y="8430"/>
                  </a:cubicBezTo>
                  <a:lnTo>
                    <a:pt x="4489" y="8430"/>
                  </a:lnTo>
                  <a:lnTo>
                    <a:pt x="4489" y="8787"/>
                  </a:lnTo>
                  <a:lnTo>
                    <a:pt x="4489" y="8906"/>
                  </a:lnTo>
                  <a:cubicBezTo>
                    <a:pt x="4227" y="8764"/>
                    <a:pt x="4049" y="8585"/>
                    <a:pt x="3929" y="8395"/>
                  </a:cubicBezTo>
                  <a:close/>
                  <a:moveTo>
                    <a:pt x="7061" y="8395"/>
                  </a:moveTo>
                  <a:lnTo>
                    <a:pt x="7061" y="8395"/>
                  </a:lnTo>
                  <a:cubicBezTo>
                    <a:pt x="6942" y="8585"/>
                    <a:pt x="6763" y="8764"/>
                    <a:pt x="6513" y="8906"/>
                  </a:cubicBezTo>
                  <a:lnTo>
                    <a:pt x="6513" y="8787"/>
                  </a:lnTo>
                  <a:lnTo>
                    <a:pt x="6513" y="8430"/>
                  </a:lnTo>
                  <a:lnTo>
                    <a:pt x="6608" y="8430"/>
                  </a:lnTo>
                  <a:cubicBezTo>
                    <a:pt x="6763" y="8430"/>
                    <a:pt x="6906" y="8418"/>
                    <a:pt x="7061" y="8395"/>
                  </a:cubicBezTo>
                  <a:close/>
                  <a:moveTo>
                    <a:pt x="5656" y="8168"/>
                  </a:moveTo>
                  <a:cubicBezTo>
                    <a:pt x="5823" y="8275"/>
                    <a:pt x="6001" y="8347"/>
                    <a:pt x="6192" y="8395"/>
                  </a:cubicBezTo>
                  <a:lnTo>
                    <a:pt x="6192" y="8787"/>
                  </a:lnTo>
                  <a:cubicBezTo>
                    <a:pt x="6192" y="9180"/>
                    <a:pt x="5882" y="9490"/>
                    <a:pt x="5489" y="9490"/>
                  </a:cubicBezTo>
                  <a:cubicBezTo>
                    <a:pt x="5108" y="9490"/>
                    <a:pt x="4799" y="9180"/>
                    <a:pt x="4799" y="8787"/>
                  </a:cubicBezTo>
                  <a:lnTo>
                    <a:pt x="4799" y="8395"/>
                  </a:lnTo>
                  <a:cubicBezTo>
                    <a:pt x="4989" y="8347"/>
                    <a:pt x="5180" y="8275"/>
                    <a:pt x="5334" y="8168"/>
                  </a:cubicBezTo>
                  <a:lnTo>
                    <a:pt x="5334" y="8633"/>
                  </a:lnTo>
                  <a:cubicBezTo>
                    <a:pt x="5334" y="8716"/>
                    <a:pt x="5406" y="8787"/>
                    <a:pt x="5489" y="8787"/>
                  </a:cubicBezTo>
                  <a:cubicBezTo>
                    <a:pt x="5584" y="8787"/>
                    <a:pt x="5656" y="8716"/>
                    <a:pt x="5656" y="8633"/>
                  </a:cubicBezTo>
                  <a:lnTo>
                    <a:pt x="5656" y="8168"/>
                  </a:lnTo>
                  <a:close/>
                  <a:moveTo>
                    <a:pt x="2239" y="1"/>
                  </a:moveTo>
                  <a:cubicBezTo>
                    <a:pt x="1536" y="1"/>
                    <a:pt x="929" y="441"/>
                    <a:pt x="477" y="1287"/>
                  </a:cubicBezTo>
                  <a:cubicBezTo>
                    <a:pt x="155" y="1906"/>
                    <a:pt x="24" y="2513"/>
                    <a:pt x="24" y="2537"/>
                  </a:cubicBezTo>
                  <a:cubicBezTo>
                    <a:pt x="0" y="2584"/>
                    <a:pt x="0" y="2632"/>
                    <a:pt x="36" y="2680"/>
                  </a:cubicBezTo>
                  <a:cubicBezTo>
                    <a:pt x="60" y="2703"/>
                    <a:pt x="96" y="2727"/>
                    <a:pt x="143" y="2727"/>
                  </a:cubicBezTo>
                  <a:cubicBezTo>
                    <a:pt x="167" y="2751"/>
                    <a:pt x="405" y="2882"/>
                    <a:pt x="393" y="3656"/>
                  </a:cubicBezTo>
                  <a:cubicBezTo>
                    <a:pt x="381" y="4430"/>
                    <a:pt x="477" y="4977"/>
                    <a:pt x="584" y="5287"/>
                  </a:cubicBezTo>
                  <a:cubicBezTo>
                    <a:pt x="643" y="5466"/>
                    <a:pt x="774" y="5585"/>
                    <a:pt x="953" y="5632"/>
                  </a:cubicBezTo>
                  <a:cubicBezTo>
                    <a:pt x="1001" y="5656"/>
                    <a:pt x="1036" y="5656"/>
                    <a:pt x="1072" y="5656"/>
                  </a:cubicBezTo>
                  <a:cubicBezTo>
                    <a:pt x="1215" y="5656"/>
                    <a:pt x="1334" y="5597"/>
                    <a:pt x="1429" y="5501"/>
                  </a:cubicBezTo>
                  <a:lnTo>
                    <a:pt x="1453" y="5489"/>
                  </a:lnTo>
                  <a:cubicBezTo>
                    <a:pt x="1667" y="6549"/>
                    <a:pt x="2370" y="7371"/>
                    <a:pt x="3037" y="7716"/>
                  </a:cubicBezTo>
                  <a:cubicBezTo>
                    <a:pt x="3120" y="7871"/>
                    <a:pt x="3239" y="8014"/>
                    <a:pt x="3394" y="8133"/>
                  </a:cubicBezTo>
                  <a:lnTo>
                    <a:pt x="3537" y="8228"/>
                  </a:lnTo>
                  <a:cubicBezTo>
                    <a:pt x="3668" y="8633"/>
                    <a:pt x="4037" y="9121"/>
                    <a:pt x="4668" y="9347"/>
                  </a:cubicBezTo>
                  <a:cubicBezTo>
                    <a:pt x="4846" y="9645"/>
                    <a:pt x="5168" y="9835"/>
                    <a:pt x="5537" y="9835"/>
                  </a:cubicBezTo>
                  <a:cubicBezTo>
                    <a:pt x="5918" y="9835"/>
                    <a:pt x="6239" y="9645"/>
                    <a:pt x="6418" y="9347"/>
                  </a:cubicBezTo>
                  <a:cubicBezTo>
                    <a:pt x="7049" y="9121"/>
                    <a:pt x="7406" y="8633"/>
                    <a:pt x="7549" y="8228"/>
                  </a:cubicBezTo>
                  <a:lnTo>
                    <a:pt x="7680" y="8133"/>
                  </a:lnTo>
                  <a:cubicBezTo>
                    <a:pt x="7847" y="8014"/>
                    <a:pt x="7966" y="7883"/>
                    <a:pt x="8037" y="7716"/>
                  </a:cubicBezTo>
                  <a:cubicBezTo>
                    <a:pt x="8692" y="7371"/>
                    <a:pt x="9406" y="6549"/>
                    <a:pt x="9633" y="5489"/>
                  </a:cubicBezTo>
                  <a:lnTo>
                    <a:pt x="9644" y="5501"/>
                  </a:lnTo>
                  <a:cubicBezTo>
                    <a:pt x="9740" y="5608"/>
                    <a:pt x="9871" y="5656"/>
                    <a:pt x="10002" y="5656"/>
                  </a:cubicBezTo>
                  <a:cubicBezTo>
                    <a:pt x="10049" y="5656"/>
                    <a:pt x="10085" y="5656"/>
                    <a:pt x="10121" y="5632"/>
                  </a:cubicBezTo>
                  <a:cubicBezTo>
                    <a:pt x="10299" y="5585"/>
                    <a:pt x="10442" y="5454"/>
                    <a:pt x="10502" y="5287"/>
                  </a:cubicBezTo>
                  <a:cubicBezTo>
                    <a:pt x="10585" y="4977"/>
                    <a:pt x="10704" y="4442"/>
                    <a:pt x="10692" y="3656"/>
                  </a:cubicBezTo>
                  <a:cubicBezTo>
                    <a:pt x="10680" y="2882"/>
                    <a:pt x="10918" y="2751"/>
                    <a:pt x="10942" y="2727"/>
                  </a:cubicBezTo>
                  <a:cubicBezTo>
                    <a:pt x="10990" y="2727"/>
                    <a:pt x="11014" y="2703"/>
                    <a:pt x="11049" y="2680"/>
                  </a:cubicBezTo>
                  <a:cubicBezTo>
                    <a:pt x="11002" y="2644"/>
                    <a:pt x="11014" y="2596"/>
                    <a:pt x="11002" y="2537"/>
                  </a:cubicBezTo>
                  <a:cubicBezTo>
                    <a:pt x="11002" y="2513"/>
                    <a:pt x="10871" y="1906"/>
                    <a:pt x="10537" y="1287"/>
                  </a:cubicBezTo>
                  <a:cubicBezTo>
                    <a:pt x="10097" y="441"/>
                    <a:pt x="9490" y="1"/>
                    <a:pt x="8787" y="1"/>
                  </a:cubicBezTo>
                  <a:cubicBezTo>
                    <a:pt x="8263" y="1"/>
                    <a:pt x="7597" y="310"/>
                    <a:pt x="7525" y="358"/>
                  </a:cubicBezTo>
                  <a:cubicBezTo>
                    <a:pt x="7410" y="398"/>
                    <a:pt x="7314" y="415"/>
                    <a:pt x="7221" y="415"/>
                  </a:cubicBezTo>
                  <a:cubicBezTo>
                    <a:pt x="7093" y="415"/>
                    <a:pt x="6970" y="382"/>
                    <a:pt x="6811" y="334"/>
                  </a:cubicBezTo>
                  <a:cubicBezTo>
                    <a:pt x="6537" y="263"/>
                    <a:pt x="6156" y="155"/>
                    <a:pt x="5513" y="155"/>
                  </a:cubicBezTo>
                  <a:cubicBezTo>
                    <a:pt x="4870" y="155"/>
                    <a:pt x="4489" y="263"/>
                    <a:pt x="4215" y="334"/>
                  </a:cubicBezTo>
                  <a:cubicBezTo>
                    <a:pt x="4049" y="382"/>
                    <a:pt x="3932" y="415"/>
                    <a:pt x="3806" y="415"/>
                  </a:cubicBezTo>
                  <a:cubicBezTo>
                    <a:pt x="3716" y="415"/>
                    <a:pt x="3621" y="398"/>
                    <a:pt x="3501" y="358"/>
                  </a:cubicBezTo>
                  <a:cubicBezTo>
                    <a:pt x="3429" y="310"/>
                    <a:pt x="2763" y="1"/>
                    <a:pt x="223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>
            <a:spLocks noGrp="1"/>
          </p:cNvSpPr>
          <p:nvPr>
            <p:ph type="subTitle" idx="1"/>
          </p:nvPr>
        </p:nvSpPr>
        <p:spPr>
          <a:xfrm>
            <a:off x="6528297" y="2013600"/>
            <a:ext cx="1212800" cy="11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Giao</a:t>
            </a:r>
            <a:r>
              <a:rPr lang="en"/>
              <a:t> diện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Đăng nhập</a:t>
            </a:r>
            <a:endParaRPr/>
          </a:p>
        </p:txBody>
      </p:sp>
      <p:grpSp>
        <p:nvGrpSpPr>
          <p:cNvPr id="705" name="Google Shape;705;p54"/>
          <p:cNvGrpSpPr/>
          <p:nvPr/>
        </p:nvGrpSpPr>
        <p:grpSpPr>
          <a:xfrm>
            <a:off x="1497547" y="680167"/>
            <a:ext cx="4472138" cy="3782992"/>
            <a:chOff x="2072995" y="1915649"/>
            <a:chExt cx="2894050" cy="2448084"/>
          </a:xfrm>
        </p:grpSpPr>
        <p:sp>
          <p:nvSpPr>
            <p:cNvPr id="706" name="Google Shape;706;p54"/>
            <p:cNvSpPr/>
            <p:nvPr/>
          </p:nvSpPr>
          <p:spPr>
            <a:xfrm>
              <a:off x="3127600" y="4095507"/>
              <a:ext cx="784838" cy="214359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3068706" y="4309979"/>
              <a:ext cx="902567" cy="53754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2072995" y="1915649"/>
              <a:ext cx="2894050" cy="2179858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3627428" y="1960217"/>
              <a:ext cx="44327" cy="34778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0" name="Google Shape;710;p54"/>
            <p:cNvCxnSpPr>
              <a:cxnSpLocks/>
            </p:cNvCxnSpPr>
            <p:nvPr/>
          </p:nvCxnSpPr>
          <p:spPr>
            <a:xfrm flipV="1">
              <a:off x="2078100" y="3855974"/>
              <a:ext cx="2888945" cy="562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Hình ảnh 9" descr="Ảnh có chứa văn bản&#10;&#10;Mô tả được tạo tự động">
            <a:extLst>
              <a:ext uri="{FF2B5EF4-FFF2-40B4-BE49-F238E27FC236}">
                <a16:creationId xmlns:a16="http://schemas.microsoft.com/office/drawing/2014/main" id="{03632492-7281-F86A-07DF-FCF98C3370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37" y="811472"/>
            <a:ext cx="4044157" cy="2875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2CB764A-A23E-CDF6-0E06-DAC5B55248D5}"/>
              </a:ext>
            </a:extLst>
          </p:cNvPr>
          <p:cNvCxnSpPr>
            <a:stCxn id="13" idx="3"/>
            <a:endCxn id="704" idx="1"/>
          </p:cNvCxnSpPr>
          <p:nvPr/>
        </p:nvCxnSpPr>
        <p:spPr>
          <a:xfrm>
            <a:off x="5755694" y="2249345"/>
            <a:ext cx="772603" cy="3224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Hình ảnh 18">
            <a:extLst>
              <a:ext uri="{FF2B5EF4-FFF2-40B4-BE49-F238E27FC236}">
                <a16:creationId xmlns:a16="http://schemas.microsoft.com/office/drawing/2014/main" id="{BE40DE1C-D863-4A53-6D9D-D1621539D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06" y="946980"/>
            <a:ext cx="5607588" cy="369117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393;p40">
            <a:extLst>
              <a:ext uri="{FF2B5EF4-FFF2-40B4-BE49-F238E27FC236}">
                <a16:creationId xmlns:a16="http://schemas.microsoft.com/office/drawing/2014/main" id="{D4C42734-F426-EA99-3364-C4FC38430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0151" y="291983"/>
            <a:ext cx="3003172" cy="5536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Bahnschrift SemiBold SemiConden" panose="020B0502040204020203" pitchFamily="34" charset="0"/>
              </a:rPr>
              <a:t>S</a:t>
            </a:r>
            <a:r>
              <a:rPr lang="en-GB">
                <a:latin typeface="Bahnschrift SemiBold SemiConden" panose="020B0502040204020203" pitchFamily="34" charset="0"/>
              </a:rPr>
              <a:t>ơ đồ hoạt động</a:t>
            </a:r>
            <a:endParaRPr lang="en-US" sz="300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>
            <a:spLocks noGrp="1"/>
          </p:cNvSpPr>
          <p:nvPr>
            <p:ph type="subTitle" idx="1"/>
          </p:nvPr>
        </p:nvSpPr>
        <p:spPr>
          <a:xfrm>
            <a:off x="6528297" y="2013600"/>
            <a:ext cx="1212800" cy="11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Giao</a:t>
            </a:r>
            <a:r>
              <a:rPr lang="en"/>
              <a:t> diện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sách vào kệ</a:t>
            </a:r>
            <a:endParaRPr/>
          </a:p>
        </p:txBody>
      </p:sp>
      <p:grpSp>
        <p:nvGrpSpPr>
          <p:cNvPr id="705" name="Google Shape;705;p54"/>
          <p:cNvGrpSpPr/>
          <p:nvPr/>
        </p:nvGrpSpPr>
        <p:grpSpPr>
          <a:xfrm>
            <a:off x="1497547" y="680167"/>
            <a:ext cx="4472138" cy="3782992"/>
            <a:chOff x="2072995" y="1915649"/>
            <a:chExt cx="2894050" cy="2448084"/>
          </a:xfrm>
        </p:grpSpPr>
        <p:sp>
          <p:nvSpPr>
            <p:cNvPr id="706" name="Google Shape;706;p54"/>
            <p:cNvSpPr/>
            <p:nvPr/>
          </p:nvSpPr>
          <p:spPr>
            <a:xfrm>
              <a:off x="3127600" y="4095507"/>
              <a:ext cx="784838" cy="214359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3068706" y="4309979"/>
              <a:ext cx="902567" cy="53754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2072995" y="1915649"/>
              <a:ext cx="2894050" cy="2179858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3627428" y="1960217"/>
              <a:ext cx="44327" cy="34778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0" name="Google Shape;710;p54"/>
            <p:cNvCxnSpPr>
              <a:cxnSpLocks/>
            </p:cNvCxnSpPr>
            <p:nvPr/>
          </p:nvCxnSpPr>
          <p:spPr>
            <a:xfrm flipV="1">
              <a:off x="2078100" y="3855974"/>
              <a:ext cx="2888945" cy="562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Hình ảnh 9">
            <a:extLst>
              <a:ext uri="{FF2B5EF4-FFF2-40B4-BE49-F238E27FC236}">
                <a16:creationId xmlns:a16="http://schemas.microsoft.com/office/drawing/2014/main" id="{03632492-7281-F86A-07DF-FCF98C33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1711537" y="812041"/>
            <a:ext cx="4044157" cy="2874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2CB764A-A23E-CDF6-0E06-DAC5B55248D5}"/>
              </a:ext>
            </a:extLst>
          </p:cNvPr>
          <p:cNvCxnSpPr>
            <a:stCxn id="13" idx="3"/>
            <a:endCxn id="704" idx="1"/>
          </p:cNvCxnSpPr>
          <p:nvPr/>
        </p:nvCxnSpPr>
        <p:spPr>
          <a:xfrm>
            <a:off x="5755694" y="2249345"/>
            <a:ext cx="772603" cy="3224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4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Hình ảnh 18">
            <a:extLst>
              <a:ext uri="{FF2B5EF4-FFF2-40B4-BE49-F238E27FC236}">
                <a16:creationId xmlns:a16="http://schemas.microsoft.com/office/drawing/2014/main" id="{BE40DE1C-D863-4A53-6D9D-D1621539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924159" y="440012"/>
            <a:ext cx="3990941" cy="414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393;p40">
            <a:extLst>
              <a:ext uri="{FF2B5EF4-FFF2-40B4-BE49-F238E27FC236}">
                <a16:creationId xmlns:a16="http://schemas.microsoft.com/office/drawing/2014/main" id="{D4C42734-F426-EA99-3364-C4FC38430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0151" y="291983"/>
            <a:ext cx="3003172" cy="5536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Bahnschrift SemiBold SemiConden" panose="020B0502040204020203" pitchFamily="34" charset="0"/>
              </a:rPr>
              <a:t>S</a:t>
            </a:r>
            <a:r>
              <a:rPr lang="en-GB">
                <a:latin typeface="Bahnschrift SemiBold SemiConden" panose="020B0502040204020203" pitchFamily="34" charset="0"/>
              </a:rPr>
              <a:t>ơ đồ hoạt động</a:t>
            </a:r>
            <a:endParaRPr lang="en-US" sz="300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4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5264675" y="2548724"/>
            <a:ext cx="2889298" cy="1040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hnschrift SemiBold SemiConden" panose="020B0502040204020203" pitchFamily="34" charset="0"/>
              </a:rPr>
              <a:t>KẾT LUẬN</a:t>
            </a:r>
          </a:p>
        </p:txBody>
      </p:sp>
      <p:sp>
        <p:nvSpPr>
          <p:cNvPr id="401" name="Google Shape;401;p41"/>
          <p:cNvSpPr txBox="1">
            <a:spLocks noGrp="1"/>
          </p:cNvSpPr>
          <p:nvPr>
            <p:ph type="title" idx="2"/>
          </p:nvPr>
        </p:nvSpPr>
        <p:spPr>
          <a:xfrm>
            <a:off x="5368675" y="1113850"/>
            <a:ext cx="12483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53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>
            <a:spLocks noGrp="1"/>
          </p:cNvSpPr>
          <p:nvPr>
            <p:ph type="subTitle" idx="1"/>
          </p:nvPr>
        </p:nvSpPr>
        <p:spPr>
          <a:xfrm>
            <a:off x="2285125" y="1755581"/>
            <a:ext cx="2336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Các chức năng cơ bản của chương trình đã hoàn thành</a:t>
            </a:r>
            <a:endParaRPr/>
          </a:p>
        </p:txBody>
      </p:sp>
      <p:sp>
        <p:nvSpPr>
          <p:cNvPr id="477" name="Google Shape;477;p45"/>
          <p:cNvSpPr txBox="1">
            <a:spLocks noGrp="1"/>
          </p:cNvSpPr>
          <p:nvPr>
            <p:ph type="subTitle" idx="4"/>
          </p:nvPr>
        </p:nvSpPr>
        <p:spPr>
          <a:xfrm>
            <a:off x="5889700" y="1755581"/>
            <a:ext cx="2336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Giao diện và bố cục thân thiện, hợp lí, rõ ràng</a:t>
            </a:r>
            <a:endParaRPr/>
          </a:p>
        </p:txBody>
      </p:sp>
      <p:sp>
        <p:nvSpPr>
          <p:cNvPr id="479" name="Google Shape;479;p45"/>
          <p:cNvSpPr txBox="1">
            <a:spLocks noGrp="1"/>
          </p:cNvSpPr>
          <p:nvPr>
            <p:ph type="subTitle" idx="6"/>
          </p:nvPr>
        </p:nvSpPr>
        <p:spPr>
          <a:xfrm>
            <a:off x="2285125" y="3299700"/>
            <a:ext cx="2336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Giảm thiểu lượng công việc thủ công</a:t>
            </a:r>
            <a:endParaRPr/>
          </a:p>
        </p:txBody>
      </p:sp>
      <p:sp>
        <p:nvSpPr>
          <p:cNvPr id="481" name="Google Shape;481;p45"/>
          <p:cNvSpPr txBox="1">
            <a:spLocks noGrp="1"/>
          </p:cNvSpPr>
          <p:nvPr>
            <p:ph type="subTitle" idx="8"/>
          </p:nvPr>
        </p:nvSpPr>
        <p:spPr>
          <a:xfrm>
            <a:off x="5889700" y="3299700"/>
            <a:ext cx="2336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Người dùng có thể xem &amp; chỉnh sửa thông tin, tình trạng của mặt hàng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1286125" y="1755581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3" name="Google Shape;483;p45"/>
          <p:cNvSpPr txBox="1"/>
          <p:nvPr/>
        </p:nvSpPr>
        <p:spPr>
          <a:xfrm>
            <a:off x="1286125" y="3314575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4890700" y="1755581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5" name="Google Shape;485;p45"/>
          <p:cNvSpPr txBox="1"/>
          <p:nvPr/>
        </p:nvSpPr>
        <p:spPr>
          <a:xfrm>
            <a:off x="4890700" y="3314575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393;p40">
            <a:extLst>
              <a:ext uri="{FF2B5EF4-FFF2-40B4-BE49-F238E27FC236}">
                <a16:creationId xmlns:a16="http://schemas.microsoft.com/office/drawing/2014/main" id="{5A2738DC-0255-26D0-53D2-73782046C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125" y="720367"/>
            <a:ext cx="3003172" cy="5536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ahnschrift SemiBold SemiConden" panose="020B0502040204020203" pitchFamily="34" charset="0"/>
              </a:rPr>
              <a:t>Ưu điểm</a:t>
            </a:r>
            <a:endParaRPr lang="en-US" sz="3000">
              <a:latin typeface="Bahnschrift SemiBold SemiConden" panose="020B0502040204020203" pitchFamily="34" charset="0"/>
            </a:endParaRPr>
          </a:p>
        </p:txBody>
      </p:sp>
      <p:sp>
        <p:nvSpPr>
          <p:cNvPr id="50" name="Google Shape;760;p58">
            <a:extLst>
              <a:ext uri="{FF2B5EF4-FFF2-40B4-BE49-F238E27FC236}">
                <a16:creationId xmlns:a16="http://schemas.microsoft.com/office/drawing/2014/main" id="{D73BE86F-FD11-8008-CEDF-DC5445F7DE2A}"/>
              </a:ext>
            </a:extLst>
          </p:cNvPr>
          <p:cNvSpPr/>
          <p:nvPr/>
        </p:nvSpPr>
        <p:spPr>
          <a:xfrm>
            <a:off x="1552349" y="2086398"/>
            <a:ext cx="279618" cy="184966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1" name="Google Shape;760;p58">
            <a:extLst>
              <a:ext uri="{FF2B5EF4-FFF2-40B4-BE49-F238E27FC236}">
                <a16:creationId xmlns:a16="http://schemas.microsoft.com/office/drawing/2014/main" id="{6021772C-4B44-55F9-6D4B-98138D5B5270}"/>
              </a:ext>
            </a:extLst>
          </p:cNvPr>
          <p:cNvSpPr/>
          <p:nvPr/>
        </p:nvSpPr>
        <p:spPr>
          <a:xfrm>
            <a:off x="5174191" y="2086398"/>
            <a:ext cx="279618" cy="184966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2" name="Google Shape;760;p58">
            <a:extLst>
              <a:ext uri="{FF2B5EF4-FFF2-40B4-BE49-F238E27FC236}">
                <a16:creationId xmlns:a16="http://schemas.microsoft.com/office/drawing/2014/main" id="{4AA76860-9382-0300-E0F6-03141F46CC5D}"/>
              </a:ext>
            </a:extLst>
          </p:cNvPr>
          <p:cNvSpPr/>
          <p:nvPr/>
        </p:nvSpPr>
        <p:spPr>
          <a:xfrm>
            <a:off x="5174191" y="3645392"/>
            <a:ext cx="279618" cy="184966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3" name="Google Shape;760;p58">
            <a:extLst>
              <a:ext uri="{FF2B5EF4-FFF2-40B4-BE49-F238E27FC236}">
                <a16:creationId xmlns:a16="http://schemas.microsoft.com/office/drawing/2014/main" id="{08C8AD26-9C97-8B35-F3E4-C2E0315B39B0}"/>
              </a:ext>
            </a:extLst>
          </p:cNvPr>
          <p:cNvSpPr/>
          <p:nvPr/>
        </p:nvSpPr>
        <p:spPr>
          <a:xfrm>
            <a:off x="1569616" y="3645392"/>
            <a:ext cx="279618" cy="184966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>
            <a:spLocks noGrp="1"/>
          </p:cNvSpPr>
          <p:nvPr>
            <p:ph type="subTitle" idx="1"/>
          </p:nvPr>
        </p:nvSpPr>
        <p:spPr>
          <a:xfrm>
            <a:off x="2235600" y="2033388"/>
            <a:ext cx="2336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Chưa chú trọng đến bảo mật </a:t>
            </a:r>
            <a:endParaRPr/>
          </a:p>
        </p:txBody>
      </p:sp>
      <p:sp>
        <p:nvSpPr>
          <p:cNvPr id="477" name="Google Shape;477;p45"/>
          <p:cNvSpPr txBox="1">
            <a:spLocks noGrp="1"/>
          </p:cNvSpPr>
          <p:nvPr>
            <p:ph type="subTitle" idx="4"/>
          </p:nvPr>
        </p:nvSpPr>
        <p:spPr>
          <a:xfrm>
            <a:off x="5840175" y="2033388"/>
            <a:ext cx="2336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Chưa có code minh họa hoàn chỉnh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1236600" y="2033388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4841175" y="2033388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393;p40">
            <a:extLst>
              <a:ext uri="{FF2B5EF4-FFF2-40B4-BE49-F238E27FC236}">
                <a16:creationId xmlns:a16="http://schemas.microsoft.com/office/drawing/2014/main" id="{5A2738DC-0255-26D0-53D2-73782046C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6600" y="904173"/>
            <a:ext cx="3003172" cy="5536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ahnschrift SemiBold SemiConden" panose="020B0502040204020203" pitchFamily="34" charset="0"/>
              </a:rPr>
              <a:t>Nhược điểm</a:t>
            </a:r>
            <a:endParaRPr lang="en-US" sz="3000">
              <a:latin typeface="Bahnschrift SemiBold SemiConden" panose="020B0502040204020203" pitchFamily="34" charset="0"/>
            </a:endParaRPr>
          </a:p>
        </p:txBody>
      </p:sp>
      <p:sp>
        <p:nvSpPr>
          <p:cNvPr id="19" name="Google Shape;761;p58">
            <a:extLst>
              <a:ext uri="{FF2B5EF4-FFF2-40B4-BE49-F238E27FC236}">
                <a16:creationId xmlns:a16="http://schemas.microsoft.com/office/drawing/2014/main" id="{13825802-AAF4-655B-C6DF-716A05EC1284}"/>
              </a:ext>
            </a:extLst>
          </p:cNvPr>
          <p:cNvSpPr/>
          <p:nvPr/>
        </p:nvSpPr>
        <p:spPr>
          <a:xfrm>
            <a:off x="1538918" y="2337674"/>
            <a:ext cx="241963" cy="238028"/>
          </a:xfrm>
          <a:custGeom>
            <a:avLst/>
            <a:gdLst/>
            <a:ahLst/>
            <a:cxnLst/>
            <a:rect l="l" t="t" r="r" b="b"/>
            <a:pathLst>
              <a:path w="6580" h="6473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0" name="Google Shape;761;p58">
            <a:extLst>
              <a:ext uri="{FF2B5EF4-FFF2-40B4-BE49-F238E27FC236}">
                <a16:creationId xmlns:a16="http://schemas.microsoft.com/office/drawing/2014/main" id="{F98640CD-AE48-01A2-1734-BE741C6D5D19}"/>
              </a:ext>
            </a:extLst>
          </p:cNvPr>
          <p:cNvSpPr/>
          <p:nvPr/>
        </p:nvSpPr>
        <p:spPr>
          <a:xfrm>
            <a:off x="5143493" y="2337674"/>
            <a:ext cx="241963" cy="238028"/>
          </a:xfrm>
          <a:custGeom>
            <a:avLst/>
            <a:gdLst/>
            <a:ahLst/>
            <a:cxnLst/>
            <a:rect l="l" t="t" r="r" b="b"/>
            <a:pathLst>
              <a:path w="6580" h="6473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6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7"/>
          <p:cNvSpPr txBox="1"/>
          <p:nvPr/>
        </p:nvSpPr>
        <p:spPr>
          <a:xfrm>
            <a:off x="3717988" y="3626050"/>
            <a:ext cx="520200" cy="52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7" name="Google Shape;1087;p67"/>
          <p:cNvSpPr txBox="1"/>
          <p:nvPr/>
        </p:nvSpPr>
        <p:spPr>
          <a:xfrm>
            <a:off x="3717988" y="1497350"/>
            <a:ext cx="520200" cy="52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091" name="Google Shape;1091;p67"/>
          <p:cNvCxnSpPr>
            <a:stCxn id="1090" idx="3"/>
            <a:endCxn id="1086" idx="1"/>
          </p:cNvCxnSpPr>
          <p:nvPr/>
        </p:nvCxnSpPr>
        <p:spPr>
          <a:xfrm>
            <a:off x="2234500" y="2821850"/>
            <a:ext cx="1483500" cy="106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2" name="Google Shape;1092;p67"/>
          <p:cNvCxnSpPr>
            <a:cxnSpLocks/>
            <a:stCxn id="1087" idx="3"/>
          </p:cNvCxnSpPr>
          <p:nvPr/>
        </p:nvCxnSpPr>
        <p:spPr>
          <a:xfrm>
            <a:off x="4238188" y="1757450"/>
            <a:ext cx="9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67"/>
          <p:cNvCxnSpPr>
            <a:cxnSpLocks/>
            <a:stCxn id="1086" idx="3"/>
          </p:cNvCxnSpPr>
          <p:nvPr/>
        </p:nvCxnSpPr>
        <p:spPr>
          <a:xfrm>
            <a:off x="4238188" y="3886150"/>
            <a:ext cx="9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1" name="Google Shape;1101;p67"/>
          <p:cNvCxnSpPr>
            <a:stCxn id="1087" idx="1"/>
            <a:endCxn id="1090" idx="3"/>
          </p:cNvCxnSpPr>
          <p:nvPr/>
        </p:nvCxnSpPr>
        <p:spPr>
          <a:xfrm flipH="1">
            <a:off x="2234488" y="1757450"/>
            <a:ext cx="1483500" cy="106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67"/>
          <p:cNvSpPr txBox="1"/>
          <p:nvPr/>
        </p:nvSpPr>
        <p:spPr>
          <a:xfrm>
            <a:off x="5332318" y="1497350"/>
            <a:ext cx="2539773" cy="66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Hiểu được nhiều 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cách thức </a:t>
            </a:r>
            <a:r>
              <a:rPr lang="vi-V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trong 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teamwork</a:t>
            </a:r>
            <a:r>
              <a:rPr lang="vi-V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cũng như công việc thực tế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7" name="Google Shape;1107;p67"/>
          <p:cNvSpPr txBox="1"/>
          <p:nvPr/>
        </p:nvSpPr>
        <p:spPr>
          <a:xfrm>
            <a:off x="5332318" y="3629686"/>
            <a:ext cx="2539773" cy="66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Có cơ hội để vận dụng 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lí</a:t>
            </a:r>
            <a:r>
              <a:rPr lang="vi-V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thuyết trong nhà trường áp dụng vào thực tiễn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8" name="Google Shape;1108;p67"/>
          <p:cNvGrpSpPr/>
          <p:nvPr/>
        </p:nvGrpSpPr>
        <p:grpSpPr>
          <a:xfrm>
            <a:off x="3820692" y="3729000"/>
            <a:ext cx="315142" cy="314715"/>
            <a:chOff x="4011500" y="4756200"/>
            <a:chExt cx="349925" cy="349450"/>
          </a:xfrm>
        </p:grpSpPr>
        <p:sp>
          <p:nvSpPr>
            <p:cNvPr id="1109" name="Google Shape;1109;p67"/>
            <p:cNvSpPr/>
            <p:nvPr/>
          </p:nvSpPr>
          <p:spPr>
            <a:xfrm>
              <a:off x="4064850" y="5063150"/>
              <a:ext cx="14925" cy="13575"/>
            </a:xfrm>
            <a:custGeom>
              <a:avLst/>
              <a:gdLst/>
              <a:ahLst/>
              <a:cxnLst/>
              <a:rect l="l" t="t" r="r" b="b"/>
              <a:pathLst>
                <a:path w="597" h="543" extrusionOk="0">
                  <a:moveTo>
                    <a:pt x="307" y="0"/>
                  </a:moveTo>
                  <a:cubicBezTo>
                    <a:pt x="181" y="0"/>
                    <a:pt x="90" y="72"/>
                    <a:pt x="54" y="181"/>
                  </a:cubicBezTo>
                  <a:cubicBezTo>
                    <a:pt x="0" y="326"/>
                    <a:pt x="73" y="489"/>
                    <a:pt x="217" y="525"/>
                  </a:cubicBezTo>
                  <a:cubicBezTo>
                    <a:pt x="253" y="542"/>
                    <a:pt x="271" y="542"/>
                    <a:pt x="307" y="542"/>
                  </a:cubicBezTo>
                  <a:cubicBezTo>
                    <a:pt x="434" y="542"/>
                    <a:pt x="524" y="470"/>
                    <a:pt x="560" y="362"/>
                  </a:cubicBezTo>
                  <a:cubicBezTo>
                    <a:pt x="596" y="289"/>
                    <a:pt x="579" y="217"/>
                    <a:pt x="543" y="145"/>
                  </a:cubicBezTo>
                  <a:cubicBezTo>
                    <a:pt x="524" y="91"/>
                    <a:pt x="470" y="36"/>
                    <a:pt x="398" y="19"/>
                  </a:cubicBezTo>
                  <a:cubicBezTo>
                    <a:pt x="362" y="0"/>
                    <a:pt x="343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7"/>
            <p:cNvSpPr/>
            <p:nvPr/>
          </p:nvSpPr>
          <p:spPr>
            <a:xfrm>
              <a:off x="4011500" y="4756200"/>
              <a:ext cx="349925" cy="349450"/>
            </a:xfrm>
            <a:custGeom>
              <a:avLst/>
              <a:gdLst/>
              <a:ahLst/>
              <a:cxnLst/>
              <a:rect l="l" t="t" r="r" b="b"/>
              <a:pathLst>
                <a:path w="13997" h="13978" extrusionOk="0">
                  <a:moveTo>
                    <a:pt x="6221" y="561"/>
                  </a:moveTo>
                  <a:cubicBezTo>
                    <a:pt x="6980" y="561"/>
                    <a:pt x="7595" y="1158"/>
                    <a:pt x="7595" y="1917"/>
                  </a:cubicBezTo>
                  <a:cubicBezTo>
                    <a:pt x="7595" y="2677"/>
                    <a:pt x="6980" y="3273"/>
                    <a:pt x="6221" y="3273"/>
                  </a:cubicBezTo>
                  <a:cubicBezTo>
                    <a:pt x="5479" y="3273"/>
                    <a:pt x="4864" y="2677"/>
                    <a:pt x="4864" y="1917"/>
                  </a:cubicBezTo>
                  <a:cubicBezTo>
                    <a:pt x="4864" y="1158"/>
                    <a:pt x="5479" y="561"/>
                    <a:pt x="6221" y="561"/>
                  </a:cubicBezTo>
                  <a:close/>
                  <a:moveTo>
                    <a:pt x="3815" y="4160"/>
                  </a:moveTo>
                  <a:cubicBezTo>
                    <a:pt x="3870" y="4160"/>
                    <a:pt x="3906" y="4177"/>
                    <a:pt x="3942" y="4196"/>
                  </a:cubicBezTo>
                  <a:lnTo>
                    <a:pt x="4304" y="4413"/>
                  </a:lnTo>
                  <a:lnTo>
                    <a:pt x="4032" y="4883"/>
                  </a:lnTo>
                  <a:lnTo>
                    <a:pt x="3670" y="4666"/>
                  </a:lnTo>
                  <a:cubicBezTo>
                    <a:pt x="3617" y="4630"/>
                    <a:pt x="3562" y="4575"/>
                    <a:pt x="3545" y="4503"/>
                  </a:cubicBezTo>
                  <a:cubicBezTo>
                    <a:pt x="3526" y="4430"/>
                    <a:pt x="3545" y="4358"/>
                    <a:pt x="3581" y="4304"/>
                  </a:cubicBezTo>
                  <a:cubicBezTo>
                    <a:pt x="3617" y="4232"/>
                    <a:pt x="3670" y="4196"/>
                    <a:pt x="3743" y="4177"/>
                  </a:cubicBezTo>
                  <a:cubicBezTo>
                    <a:pt x="3762" y="4160"/>
                    <a:pt x="3798" y="4160"/>
                    <a:pt x="3815" y="4160"/>
                  </a:cubicBezTo>
                  <a:close/>
                  <a:moveTo>
                    <a:pt x="6221" y="4358"/>
                  </a:moveTo>
                  <a:lnTo>
                    <a:pt x="6853" y="5407"/>
                  </a:lnTo>
                  <a:cubicBezTo>
                    <a:pt x="6645" y="5443"/>
                    <a:pt x="6437" y="5461"/>
                    <a:pt x="6230" y="5461"/>
                  </a:cubicBezTo>
                  <a:cubicBezTo>
                    <a:pt x="6022" y="5461"/>
                    <a:pt x="5814" y="5443"/>
                    <a:pt x="5606" y="5407"/>
                  </a:cubicBezTo>
                  <a:lnTo>
                    <a:pt x="6221" y="4358"/>
                  </a:lnTo>
                  <a:close/>
                  <a:moveTo>
                    <a:pt x="11844" y="4919"/>
                  </a:moveTo>
                  <a:lnTo>
                    <a:pt x="11844" y="5462"/>
                  </a:lnTo>
                  <a:lnTo>
                    <a:pt x="10488" y="5462"/>
                  </a:lnTo>
                  <a:lnTo>
                    <a:pt x="10488" y="4919"/>
                  </a:lnTo>
                  <a:close/>
                  <a:moveTo>
                    <a:pt x="9946" y="4647"/>
                  </a:moveTo>
                  <a:lnTo>
                    <a:pt x="9946" y="5732"/>
                  </a:lnTo>
                  <a:lnTo>
                    <a:pt x="8933" y="5732"/>
                  </a:lnTo>
                  <a:lnTo>
                    <a:pt x="8300" y="4647"/>
                  </a:lnTo>
                  <a:close/>
                  <a:moveTo>
                    <a:pt x="2677" y="6130"/>
                  </a:moveTo>
                  <a:cubicBezTo>
                    <a:pt x="2730" y="6130"/>
                    <a:pt x="2766" y="6149"/>
                    <a:pt x="2803" y="6166"/>
                  </a:cubicBezTo>
                  <a:lnTo>
                    <a:pt x="3147" y="6366"/>
                  </a:lnTo>
                  <a:lnTo>
                    <a:pt x="2875" y="6836"/>
                  </a:lnTo>
                  <a:lnTo>
                    <a:pt x="2532" y="6636"/>
                  </a:lnTo>
                  <a:cubicBezTo>
                    <a:pt x="2424" y="6564"/>
                    <a:pt x="2369" y="6419"/>
                    <a:pt x="2424" y="6293"/>
                  </a:cubicBezTo>
                  <a:cubicBezTo>
                    <a:pt x="2441" y="6275"/>
                    <a:pt x="2460" y="6257"/>
                    <a:pt x="2477" y="6221"/>
                  </a:cubicBezTo>
                  <a:cubicBezTo>
                    <a:pt x="2513" y="6185"/>
                    <a:pt x="2549" y="6149"/>
                    <a:pt x="2604" y="6149"/>
                  </a:cubicBezTo>
                  <a:cubicBezTo>
                    <a:pt x="2622" y="6130"/>
                    <a:pt x="2658" y="6130"/>
                    <a:pt x="2677" y="6130"/>
                  </a:cubicBezTo>
                  <a:close/>
                  <a:moveTo>
                    <a:pt x="5317" y="5913"/>
                  </a:moveTo>
                  <a:cubicBezTo>
                    <a:pt x="5534" y="5949"/>
                    <a:pt x="5732" y="5985"/>
                    <a:pt x="5949" y="6004"/>
                  </a:cubicBezTo>
                  <a:lnTo>
                    <a:pt x="5949" y="7632"/>
                  </a:lnTo>
                  <a:cubicBezTo>
                    <a:pt x="5443" y="7613"/>
                    <a:pt x="4955" y="7523"/>
                    <a:pt x="4466" y="7360"/>
                  </a:cubicBezTo>
                  <a:lnTo>
                    <a:pt x="5317" y="5913"/>
                  </a:lnTo>
                  <a:close/>
                  <a:moveTo>
                    <a:pt x="7142" y="5913"/>
                  </a:moveTo>
                  <a:lnTo>
                    <a:pt x="7993" y="7360"/>
                  </a:lnTo>
                  <a:cubicBezTo>
                    <a:pt x="7504" y="7523"/>
                    <a:pt x="7016" y="7613"/>
                    <a:pt x="6510" y="7632"/>
                  </a:cubicBezTo>
                  <a:lnTo>
                    <a:pt x="6510" y="6004"/>
                  </a:lnTo>
                  <a:cubicBezTo>
                    <a:pt x="6708" y="5985"/>
                    <a:pt x="6925" y="5949"/>
                    <a:pt x="7142" y="5913"/>
                  </a:cubicBezTo>
                  <a:close/>
                  <a:moveTo>
                    <a:pt x="1537" y="8047"/>
                  </a:moveTo>
                  <a:cubicBezTo>
                    <a:pt x="1573" y="8047"/>
                    <a:pt x="1628" y="8047"/>
                    <a:pt x="1664" y="8083"/>
                  </a:cubicBezTo>
                  <a:lnTo>
                    <a:pt x="2026" y="8283"/>
                  </a:lnTo>
                  <a:lnTo>
                    <a:pt x="1754" y="8753"/>
                  </a:lnTo>
                  <a:lnTo>
                    <a:pt x="1392" y="8553"/>
                  </a:lnTo>
                  <a:cubicBezTo>
                    <a:pt x="1266" y="8481"/>
                    <a:pt x="1211" y="8300"/>
                    <a:pt x="1284" y="8174"/>
                  </a:cubicBezTo>
                  <a:cubicBezTo>
                    <a:pt x="1320" y="8119"/>
                    <a:pt x="1392" y="8066"/>
                    <a:pt x="1464" y="8047"/>
                  </a:cubicBezTo>
                  <a:close/>
                  <a:moveTo>
                    <a:pt x="4177" y="7849"/>
                  </a:moveTo>
                  <a:cubicBezTo>
                    <a:pt x="4413" y="7921"/>
                    <a:pt x="4630" y="7993"/>
                    <a:pt x="4864" y="8047"/>
                  </a:cubicBezTo>
                  <a:lnTo>
                    <a:pt x="4575" y="9404"/>
                  </a:lnTo>
                  <a:cubicBezTo>
                    <a:pt x="4196" y="9331"/>
                    <a:pt x="3815" y="9223"/>
                    <a:pt x="3454" y="9095"/>
                  </a:cubicBezTo>
                  <a:lnTo>
                    <a:pt x="4177" y="7849"/>
                  </a:lnTo>
                  <a:close/>
                  <a:moveTo>
                    <a:pt x="8282" y="7849"/>
                  </a:moveTo>
                  <a:lnTo>
                    <a:pt x="8987" y="9078"/>
                  </a:lnTo>
                  <a:cubicBezTo>
                    <a:pt x="8625" y="9204"/>
                    <a:pt x="8263" y="9312"/>
                    <a:pt x="7902" y="9404"/>
                  </a:cubicBezTo>
                  <a:lnTo>
                    <a:pt x="7612" y="8029"/>
                  </a:lnTo>
                  <a:cubicBezTo>
                    <a:pt x="7829" y="7993"/>
                    <a:pt x="8065" y="7921"/>
                    <a:pt x="8282" y="7849"/>
                  </a:cubicBezTo>
                  <a:close/>
                  <a:moveTo>
                    <a:pt x="7089" y="8138"/>
                  </a:moveTo>
                  <a:lnTo>
                    <a:pt x="7359" y="9493"/>
                  </a:lnTo>
                  <a:cubicBezTo>
                    <a:pt x="6980" y="9548"/>
                    <a:pt x="6600" y="9584"/>
                    <a:pt x="6202" y="9584"/>
                  </a:cubicBezTo>
                  <a:cubicBezTo>
                    <a:pt x="5840" y="9584"/>
                    <a:pt x="5461" y="9548"/>
                    <a:pt x="5117" y="9512"/>
                  </a:cubicBezTo>
                  <a:lnTo>
                    <a:pt x="5389" y="8138"/>
                  </a:lnTo>
                  <a:cubicBezTo>
                    <a:pt x="5660" y="8174"/>
                    <a:pt x="5949" y="8191"/>
                    <a:pt x="6221" y="8191"/>
                  </a:cubicBezTo>
                  <a:cubicBezTo>
                    <a:pt x="6510" y="8191"/>
                    <a:pt x="6799" y="8174"/>
                    <a:pt x="7089" y="8138"/>
                  </a:cubicBezTo>
                  <a:close/>
                  <a:moveTo>
                    <a:pt x="7070" y="3635"/>
                  </a:moveTo>
                  <a:lnTo>
                    <a:pt x="10886" y="10163"/>
                  </a:lnTo>
                  <a:lnTo>
                    <a:pt x="10344" y="10308"/>
                  </a:lnTo>
                  <a:lnTo>
                    <a:pt x="6528" y="3798"/>
                  </a:lnTo>
                  <a:cubicBezTo>
                    <a:pt x="6727" y="3762"/>
                    <a:pt x="6908" y="3707"/>
                    <a:pt x="7070" y="3635"/>
                  </a:cubicBezTo>
                  <a:close/>
                  <a:moveTo>
                    <a:pt x="9276" y="9548"/>
                  </a:moveTo>
                  <a:lnTo>
                    <a:pt x="9801" y="10452"/>
                  </a:lnTo>
                  <a:lnTo>
                    <a:pt x="9295" y="10578"/>
                  </a:lnTo>
                  <a:lnTo>
                    <a:pt x="8933" y="9674"/>
                  </a:lnTo>
                  <a:cubicBezTo>
                    <a:pt x="9042" y="9638"/>
                    <a:pt x="9168" y="9602"/>
                    <a:pt x="9276" y="9548"/>
                  </a:cubicBezTo>
                  <a:close/>
                  <a:moveTo>
                    <a:pt x="5389" y="3635"/>
                  </a:moveTo>
                  <a:cubicBezTo>
                    <a:pt x="5551" y="3707"/>
                    <a:pt x="5732" y="3762"/>
                    <a:pt x="5913" y="3798"/>
                  </a:cubicBezTo>
                  <a:lnTo>
                    <a:pt x="1809" y="10831"/>
                  </a:lnTo>
                  <a:cubicBezTo>
                    <a:pt x="1808" y="10832"/>
                    <a:pt x="1807" y="10832"/>
                    <a:pt x="1805" y="10832"/>
                  </a:cubicBezTo>
                  <a:cubicBezTo>
                    <a:pt x="1761" y="10832"/>
                    <a:pt x="1350" y="10596"/>
                    <a:pt x="1321" y="10596"/>
                  </a:cubicBezTo>
                  <a:cubicBezTo>
                    <a:pt x="1321" y="10596"/>
                    <a:pt x="1320" y="10596"/>
                    <a:pt x="1320" y="10596"/>
                  </a:cubicBezTo>
                  <a:lnTo>
                    <a:pt x="1320" y="10596"/>
                  </a:lnTo>
                  <a:cubicBezTo>
                    <a:pt x="1363" y="10523"/>
                    <a:pt x="4635" y="4928"/>
                    <a:pt x="5389" y="3635"/>
                  </a:cubicBezTo>
                  <a:close/>
                  <a:moveTo>
                    <a:pt x="13020" y="10036"/>
                  </a:moveTo>
                  <a:lnTo>
                    <a:pt x="13327" y="10489"/>
                  </a:lnTo>
                  <a:lnTo>
                    <a:pt x="13110" y="10651"/>
                  </a:lnTo>
                  <a:lnTo>
                    <a:pt x="12731" y="10923"/>
                  </a:lnTo>
                  <a:lnTo>
                    <a:pt x="12567" y="10361"/>
                  </a:lnTo>
                  <a:cubicBezTo>
                    <a:pt x="12639" y="10308"/>
                    <a:pt x="12712" y="10253"/>
                    <a:pt x="12803" y="10199"/>
                  </a:cubicBezTo>
                  <a:lnTo>
                    <a:pt x="13020" y="10036"/>
                  </a:lnTo>
                  <a:close/>
                  <a:moveTo>
                    <a:pt x="3183" y="9566"/>
                  </a:moveTo>
                  <a:cubicBezTo>
                    <a:pt x="3309" y="9621"/>
                    <a:pt x="3436" y="9657"/>
                    <a:pt x="3581" y="9710"/>
                  </a:cubicBezTo>
                  <a:lnTo>
                    <a:pt x="2947" y="11284"/>
                  </a:lnTo>
                  <a:cubicBezTo>
                    <a:pt x="2730" y="11212"/>
                    <a:pt x="2532" y="11121"/>
                    <a:pt x="2315" y="11048"/>
                  </a:cubicBezTo>
                  <a:lnTo>
                    <a:pt x="3183" y="9566"/>
                  </a:lnTo>
                  <a:close/>
                  <a:moveTo>
                    <a:pt x="8408" y="9838"/>
                  </a:moveTo>
                  <a:lnTo>
                    <a:pt x="8770" y="10723"/>
                  </a:lnTo>
                  <a:lnTo>
                    <a:pt x="8463" y="10814"/>
                  </a:lnTo>
                  <a:cubicBezTo>
                    <a:pt x="8391" y="10831"/>
                    <a:pt x="8318" y="10868"/>
                    <a:pt x="8282" y="10940"/>
                  </a:cubicBezTo>
                  <a:cubicBezTo>
                    <a:pt x="8246" y="10995"/>
                    <a:pt x="8246" y="11067"/>
                    <a:pt x="8263" y="11140"/>
                  </a:cubicBezTo>
                  <a:lnTo>
                    <a:pt x="8391" y="11574"/>
                  </a:lnTo>
                  <a:cubicBezTo>
                    <a:pt x="8107" y="11626"/>
                    <a:pt x="7839" y="11680"/>
                    <a:pt x="7573" y="11698"/>
                  </a:cubicBezTo>
                  <a:lnTo>
                    <a:pt x="7573" y="11698"/>
                  </a:lnTo>
                  <a:cubicBezTo>
                    <a:pt x="7600" y="11695"/>
                    <a:pt x="7618" y="11682"/>
                    <a:pt x="7649" y="11682"/>
                  </a:cubicBezTo>
                  <a:lnTo>
                    <a:pt x="7432" y="10036"/>
                  </a:lnTo>
                  <a:cubicBezTo>
                    <a:pt x="7757" y="9982"/>
                    <a:pt x="8083" y="9927"/>
                    <a:pt x="8408" y="9838"/>
                  </a:cubicBezTo>
                  <a:close/>
                  <a:moveTo>
                    <a:pt x="4104" y="9855"/>
                  </a:moveTo>
                  <a:cubicBezTo>
                    <a:pt x="4413" y="9946"/>
                    <a:pt x="4719" y="10000"/>
                    <a:pt x="5027" y="10036"/>
                  </a:cubicBezTo>
                  <a:lnTo>
                    <a:pt x="4810" y="11699"/>
                  </a:lnTo>
                  <a:cubicBezTo>
                    <a:pt x="4358" y="11627"/>
                    <a:pt x="3924" y="11537"/>
                    <a:pt x="3472" y="11429"/>
                  </a:cubicBezTo>
                  <a:lnTo>
                    <a:pt x="4104" y="9855"/>
                  </a:lnTo>
                  <a:close/>
                  <a:moveTo>
                    <a:pt x="6889" y="10091"/>
                  </a:moveTo>
                  <a:lnTo>
                    <a:pt x="7106" y="11754"/>
                  </a:lnTo>
                  <a:cubicBezTo>
                    <a:pt x="6817" y="11772"/>
                    <a:pt x="6528" y="11791"/>
                    <a:pt x="6221" y="11791"/>
                  </a:cubicBezTo>
                  <a:cubicBezTo>
                    <a:pt x="5932" y="11791"/>
                    <a:pt x="5642" y="11772"/>
                    <a:pt x="5353" y="11754"/>
                  </a:cubicBezTo>
                  <a:lnTo>
                    <a:pt x="5570" y="10108"/>
                  </a:lnTo>
                  <a:cubicBezTo>
                    <a:pt x="5787" y="10127"/>
                    <a:pt x="5985" y="10127"/>
                    <a:pt x="6202" y="10127"/>
                  </a:cubicBezTo>
                  <a:cubicBezTo>
                    <a:pt x="6438" y="10127"/>
                    <a:pt x="6655" y="10108"/>
                    <a:pt x="6889" y="10091"/>
                  </a:cubicBezTo>
                  <a:close/>
                  <a:moveTo>
                    <a:pt x="12025" y="10416"/>
                  </a:moveTo>
                  <a:lnTo>
                    <a:pt x="12242" y="11176"/>
                  </a:lnTo>
                  <a:lnTo>
                    <a:pt x="11844" y="11284"/>
                  </a:lnTo>
                  <a:cubicBezTo>
                    <a:pt x="11699" y="11320"/>
                    <a:pt x="11609" y="11465"/>
                    <a:pt x="11646" y="11610"/>
                  </a:cubicBezTo>
                  <a:cubicBezTo>
                    <a:pt x="11682" y="11736"/>
                    <a:pt x="11790" y="11827"/>
                    <a:pt x="11916" y="11827"/>
                  </a:cubicBezTo>
                  <a:cubicBezTo>
                    <a:pt x="11935" y="11827"/>
                    <a:pt x="11971" y="11808"/>
                    <a:pt x="11988" y="11808"/>
                  </a:cubicBezTo>
                  <a:lnTo>
                    <a:pt x="12386" y="11699"/>
                  </a:lnTo>
                  <a:lnTo>
                    <a:pt x="12603" y="12514"/>
                  </a:lnTo>
                  <a:lnTo>
                    <a:pt x="9440" y="13363"/>
                  </a:lnTo>
                  <a:lnTo>
                    <a:pt x="9223" y="12550"/>
                  </a:lnTo>
                  <a:lnTo>
                    <a:pt x="9620" y="12441"/>
                  </a:lnTo>
                  <a:cubicBezTo>
                    <a:pt x="9693" y="12423"/>
                    <a:pt x="9746" y="12387"/>
                    <a:pt x="9782" y="12314"/>
                  </a:cubicBezTo>
                  <a:cubicBezTo>
                    <a:pt x="9819" y="12261"/>
                    <a:pt x="9837" y="12188"/>
                    <a:pt x="9819" y="12116"/>
                  </a:cubicBezTo>
                  <a:cubicBezTo>
                    <a:pt x="9782" y="11989"/>
                    <a:pt x="9674" y="11916"/>
                    <a:pt x="9548" y="11916"/>
                  </a:cubicBezTo>
                  <a:lnTo>
                    <a:pt x="9476" y="11916"/>
                  </a:lnTo>
                  <a:lnTo>
                    <a:pt x="9078" y="12025"/>
                  </a:lnTo>
                  <a:lnTo>
                    <a:pt x="8861" y="11265"/>
                  </a:lnTo>
                  <a:lnTo>
                    <a:pt x="12025" y="10416"/>
                  </a:lnTo>
                  <a:close/>
                  <a:moveTo>
                    <a:pt x="6221" y="1"/>
                  </a:moveTo>
                  <a:cubicBezTo>
                    <a:pt x="5172" y="1"/>
                    <a:pt x="4321" y="869"/>
                    <a:pt x="4321" y="1917"/>
                  </a:cubicBezTo>
                  <a:cubicBezTo>
                    <a:pt x="4321" y="2477"/>
                    <a:pt x="4557" y="2966"/>
                    <a:pt x="4936" y="3328"/>
                  </a:cubicBezTo>
                  <a:lnTo>
                    <a:pt x="4575" y="3943"/>
                  </a:lnTo>
                  <a:lnTo>
                    <a:pt x="4232" y="3726"/>
                  </a:lnTo>
                  <a:cubicBezTo>
                    <a:pt x="4104" y="3656"/>
                    <a:pt x="3969" y="3623"/>
                    <a:pt x="3831" y="3623"/>
                  </a:cubicBezTo>
                  <a:cubicBezTo>
                    <a:pt x="3754" y="3623"/>
                    <a:pt x="3676" y="3634"/>
                    <a:pt x="3598" y="3653"/>
                  </a:cubicBezTo>
                  <a:cubicBezTo>
                    <a:pt x="3526" y="3671"/>
                    <a:pt x="3454" y="3690"/>
                    <a:pt x="3400" y="3743"/>
                  </a:cubicBezTo>
                  <a:lnTo>
                    <a:pt x="2858" y="2984"/>
                  </a:lnTo>
                  <a:cubicBezTo>
                    <a:pt x="2804" y="2910"/>
                    <a:pt x="2721" y="2873"/>
                    <a:pt x="2639" y="2873"/>
                  </a:cubicBezTo>
                  <a:cubicBezTo>
                    <a:pt x="2580" y="2873"/>
                    <a:pt x="2522" y="2892"/>
                    <a:pt x="2477" y="2930"/>
                  </a:cubicBezTo>
                  <a:cubicBezTo>
                    <a:pt x="2351" y="3020"/>
                    <a:pt x="2315" y="3183"/>
                    <a:pt x="2405" y="3309"/>
                  </a:cubicBezTo>
                  <a:lnTo>
                    <a:pt x="3038" y="4177"/>
                  </a:lnTo>
                  <a:cubicBezTo>
                    <a:pt x="2983" y="4322"/>
                    <a:pt x="2983" y="4485"/>
                    <a:pt x="3020" y="4647"/>
                  </a:cubicBezTo>
                  <a:cubicBezTo>
                    <a:pt x="3074" y="4864"/>
                    <a:pt x="3219" y="5045"/>
                    <a:pt x="3400" y="5154"/>
                  </a:cubicBezTo>
                  <a:lnTo>
                    <a:pt x="3743" y="5353"/>
                  </a:lnTo>
                  <a:lnTo>
                    <a:pt x="3436" y="5896"/>
                  </a:lnTo>
                  <a:lnTo>
                    <a:pt x="3074" y="5696"/>
                  </a:lnTo>
                  <a:cubicBezTo>
                    <a:pt x="2950" y="5621"/>
                    <a:pt x="2808" y="5581"/>
                    <a:pt x="2661" y="5581"/>
                  </a:cubicBezTo>
                  <a:cubicBezTo>
                    <a:pt x="2595" y="5581"/>
                    <a:pt x="2527" y="5589"/>
                    <a:pt x="2460" y="5606"/>
                  </a:cubicBezTo>
                  <a:cubicBezTo>
                    <a:pt x="2387" y="5624"/>
                    <a:pt x="2332" y="5660"/>
                    <a:pt x="2260" y="5696"/>
                  </a:cubicBezTo>
                  <a:lnTo>
                    <a:pt x="1773" y="4955"/>
                  </a:lnTo>
                  <a:cubicBezTo>
                    <a:pt x="1716" y="4876"/>
                    <a:pt x="1632" y="4832"/>
                    <a:pt x="1546" y="4832"/>
                  </a:cubicBezTo>
                  <a:cubicBezTo>
                    <a:pt x="1493" y="4832"/>
                    <a:pt x="1440" y="4849"/>
                    <a:pt x="1392" y="4883"/>
                  </a:cubicBezTo>
                  <a:cubicBezTo>
                    <a:pt x="1266" y="4973"/>
                    <a:pt x="1230" y="5136"/>
                    <a:pt x="1320" y="5262"/>
                  </a:cubicBezTo>
                  <a:lnTo>
                    <a:pt x="1898" y="6130"/>
                  </a:lnTo>
                  <a:cubicBezTo>
                    <a:pt x="1773" y="6492"/>
                    <a:pt x="1917" y="6908"/>
                    <a:pt x="2260" y="7106"/>
                  </a:cubicBezTo>
                  <a:lnTo>
                    <a:pt x="2604" y="7306"/>
                  </a:lnTo>
                  <a:lnTo>
                    <a:pt x="2315" y="7812"/>
                  </a:lnTo>
                  <a:lnTo>
                    <a:pt x="1935" y="7595"/>
                  </a:lnTo>
                  <a:cubicBezTo>
                    <a:pt x="1819" y="7526"/>
                    <a:pt x="1681" y="7493"/>
                    <a:pt x="1544" y="7493"/>
                  </a:cubicBezTo>
                  <a:cubicBezTo>
                    <a:pt x="1467" y="7493"/>
                    <a:pt x="1391" y="7503"/>
                    <a:pt x="1320" y="7523"/>
                  </a:cubicBezTo>
                  <a:cubicBezTo>
                    <a:pt x="1211" y="7559"/>
                    <a:pt x="1103" y="7613"/>
                    <a:pt x="1013" y="7685"/>
                  </a:cubicBezTo>
                  <a:lnTo>
                    <a:pt x="524" y="7342"/>
                  </a:lnTo>
                  <a:cubicBezTo>
                    <a:pt x="472" y="7304"/>
                    <a:pt x="413" y="7285"/>
                    <a:pt x="355" y="7285"/>
                  </a:cubicBezTo>
                  <a:cubicBezTo>
                    <a:pt x="275" y="7285"/>
                    <a:pt x="197" y="7322"/>
                    <a:pt x="145" y="7396"/>
                  </a:cubicBezTo>
                  <a:cubicBezTo>
                    <a:pt x="37" y="7523"/>
                    <a:pt x="73" y="7685"/>
                    <a:pt x="181" y="7776"/>
                  </a:cubicBezTo>
                  <a:lnTo>
                    <a:pt x="724" y="8138"/>
                  </a:lnTo>
                  <a:cubicBezTo>
                    <a:pt x="651" y="8481"/>
                    <a:pt x="813" y="8842"/>
                    <a:pt x="1122" y="9023"/>
                  </a:cubicBezTo>
                  <a:lnTo>
                    <a:pt x="1483" y="9223"/>
                  </a:lnTo>
                  <a:lnTo>
                    <a:pt x="832" y="10325"/>
                  </a:lnTo>
                  <a:cubicBezTo>
                    <a:pt x="805" y="10316"/>
                    <a:pt x="773" y="10312"/>
                    <a:pt x="741" y="10312"/>
                  </a:cubicBezTo>
                  <a:cubicBezTo>
                    <a:pt x="710" y="10312"/>
                    <a:pt x="678" y="10316"/>
                    <a:pt x="651" y="10325"/>
                  </a:cubicBezTo>
                  <a:cubicBezTo>
                    <a:pt x="579" y="10344"/>
                    <a:pt x="524" y="10397"/>
                    <a:pt x="488" y="10470"/>
                  </a:cubicBezTo>
                  <a:lnTo>
                    <a:pt x="54" y="11482"/>
                  </a:lnTo>
                  <a:cubicBezTo>
                    <a:pt x="0" y="11610"/>
                    <a:pt x="37" y="11772"/>
                    <a:pt x="162" y="11827"/>
                  </a:cubicBezTo>
                  <a:cubicBezTo>
                    <a:pt x="488" y="12025"/>
                    <a:pt x="832" y="12206"/>
                    <a:pt x="1194" y="12350"/>
                  </a:cubicBezTo>
                  <a:cubicBezTo>
                    <a:pt x="1230" y="12369"/>
                    <a:pt x="1266" y="12369"/>
                    <a:pt x="1302" y="12369"/>
                  </a:cubicBezTo>
                  <a:cubicBezTo>
                    <a:pt x="1411" y="12369"/>
                    <a:pt x="1501" y="12314"/>
                    <a:pt x="1556" y="12224"/>
                  </a:cubicBezTo>
                  <a:cubicBezTo>
                    <a:pt x="1573" y="12152"/>
                    <a:pt x="1573" y="12080"/>
                    <a:pt x="1556" y="12008"/>
                  </a:cubicBezTo>
                  <a:cubicBezTo>
                    <a:pt x="1519" y="11935"/>
                    <a:pt x="1483" y="11880"/>
                    <a:pt x="1411" y="11863"/>
                  </a:cubicBezTo>
                  <a:cubicBezTo>
                    <a:pt x="1158" y="11736"/>
                    <a:pt x="886" y="11610"/>
                    <a:pt x="651" y="11482"/>
                  </a:cubicBezTo>
                  <a:lnTo>
                    <a:pt x="868" y="10976"/>
                  </a:lnTo>
                  <a:cubicBezTo>
                    <a:pt x="886" y="10976"/>
                    <a:pt x="1556" y="11320"/>
                    <a:pt x="1556" y="11320"/>
                  </a:cubicBezTo>
                  <a:cubicBezTo>
                    <a:pt x="2170" y="11591"/>
                    <a:pt x="2803" y="11827"/>
                    <a:pt x="3454" y="11989"/>
                  </a:cubicBezTo>
                  <a:cubicBezTo>
                    <a:pt x="4358" y="12224"/>
                    <a:pt x="5281" y="12333"/>
                    <a:pt x="6221" y="12333"/>
                  </a:cubicBezTo>
                  <a:lnTo>
                    <a:pt x="6238" y="12333"/>
                  </a:lnTo>
                  <a:cubicBezTo>
                    <a:pt x="7016" y="12333"/>
                    <a:pt x="7776" y="12261"/>
                    <a:pt x="8535" y="12097"/>
                  </a:cubicBezTo>
                  <a:lnTo>
                    <a:pt x="8680" y="12622"/>
                  </a:lnTo>
                  <a:cubicBezTo>
                    <a:pt x="7884" y="12803"/>
                    <a:pt x="7053" y="12875"/>
                    <a:pt x="6221" y="12875"/>
                  </a:cubicBezTo>
                  <a:cubicBezTo>
                    <a:pt x="5370" y="12875"/>
                    <a:pt x="4521" y="12784"/>
                    <a:pt x="3689" y="12604"/>
                  </a:cubicBezTo>
                  <a:cubicBezTo>
                    <a:pt x="3667" y="12599"/>
                    <a:pt x="3645" y="12597"/>
                    <a:pt x="3625" y="12597"/>
                  </a:cubicBezTo>
                  <a:cubicBezTo>
                    <a:pt x="3562" y="12597"/>
                    <a:pt x="3508" y="12617"/>
                    <a:pt x="3454" y="12658"/>
                  </a:cubicBezTo>
                  <a:cubicBezTo>
                    <a:pt x="3400" y="12695"/>
                    <a:pt x="3364" y="12748"/>
                    <a:pt x="3364" y="12820"/>
                  </a:cubicBezTo>
                  <a:cubicBezTo>
                    <a:pt x="3345" y="12893"/>
                    <a:pt x="3364" y="12965"/>
                    <a:pt x="3400" y="13020"/>
                  </a:cubicBezTo>
                  <a:cubicBezTo>
                    <a:pt x="3436" y="13074"/>
                    <a:pt x="3490" y="13129"/>
                    <a:pt x="3562" y="13146"/>
                  </a:cubicBezTo>
                  <a:cubicBezTo>
                    <a:pt x="4430" y="13327"/>
                    <a:pt x="5334" y="13418"/>
                    <a:pt x="6221" y="13418"/>
                  </a:cubicBezTo>
                  <a:lnTo>
                    <a:pt x="6238" y="13418"/>
                  </a:lnTo>
                  <a:cubicBezTo>
                    <a:pt x="7106" y="13418"/>
                    <a:pt x="7974" y="13327"/>
                    <a:pt x="8825" y="13146"/>
                  </a:cubicBezTo>
                  <a:lnTo>
                    <a:pt x="8987" y="13780"/>
                  </a:lnTo>
                  <a:cubicBezTo>
                    <a:pt x="9023" y="13888"/>
                    <a:pt x="9131" y="13978"/>
                    <a:pt x="9240" y="13978"/>
                  </a:cubicBezTo>
                  <a:cubicBezTo>
                    <a:pt x="9276" y="13978"/>
                    <a:pt x="9295" y="13960"/>
                    <a:pt x="9312" y="13960"/>
                  </a:cubicBezTo>
                  <a:lnTo>
                    <a:pt x="13001" y="12965"/>
                  </a:lnTo>
                  <a:cubicBezTo>
                    <a:pt x="13073" y="12948"/>
                    <a:pt x="13146" y="12912"/>
                    <a:pt x="13182" y="12839"/>
                  </a:cubicBezTo>
                  <a:cubicBezTo>
                    <a:pt x="13218" y="12784"/>
                    <a:pt x="13218" y="12712"/>
                    <a:pt x="13201" y="12640"/>
                  </a:cubicBezTo>
                  <a:lnTo>
                    <a:pt x="12875" y="11465"/>
                  </a:lnTo>
                  <a:cubicBezTo>
                    <a:pt x="13073" y="11338"/>
                    <a:pt x="13254" y="11212"/>
                    <a:pt x="13435" y="11085"/>
                  </a:cubicBezTo>
                  <a:lnTo>
                    <a:pt x="13869" y="10759"/>
                  </a:lnTo>
                  <a:cubicBezTo>
                    <a:pt x="13941" y="10723"/>
                    <a:pt x="13978" y="10669"/>
                    <a:pt x="13978" y="10597"/>
                  </a:cubicBezTo>
                  <a:cubicBezTo>
                    <a:pt x="13996" y="10525"/>
                    <a:pt x="13978" y="10452"/>
                    <a:pt x="13941" y="10380"/>
                  </a:cubicBezTo>
                  <a:lnTo>
                    <a:pt x="13290" y="9512"/>
                  </a:lnTo>
                  <a:cubicBezTo>
                    <a:pt x="13237" y="9440"/>
                    <a:pt x="13165" y="9385"/>
                    <a:pt x="13073" y="9385"/>
                  </a:cubicBezTo>
                  <a:cubicBezTo>
                    <a:pt x="13020" y="9385"/>
                    <a:pt x="12965" y="9404"/>
                    <a:pt x="12911" y="9440"/>
                  </a:cubicBezTo>
                  <a:lnTo>
                    <a:pt x="12477" y="9765"/>
                  </a:lnTo>
                  <a:cubicBezTo>
                    <a:pt x="12441" y="9801"/>
                    <a:pt x="12386" y="9819"/>
                    <a:pt x="12350" y="9855"/>
                  </a:cubicBezTo>
                  <a:cubicBezTo>
                    <a:pt x="12311" y="9828"/>
                    <a:pt x="12261" y="9812"/>
                    <a:pt x="12209" y="9812"/>
                  </a:cubicBezTo>
                  <a:cubicBezTo>
                    <a:pt x="12190" y="9812"/>
                    <a:pt x="12171" y="9814"/>
                    <a:pt x="12152" y="9819"/>
                  </a:cubicBezTo>
                  <a:lnTo>
                    <a:pt x="11429" y="10018"/>
                  </a:lnTo>
                  <a:lnTo>
                    <a:pt x="9259" y="6275"/>
                  </a:lnTo>
                  <a:lnTo>
                    <a:pt x="10216" y="6275"/>
                  </a:lnTo>
                  <a:cubicBezTo>
                    <a:pt x="10361" y="6275"/>
                    <a:pt x="10488" y="6166"/>
                    <a:pt x="10488" y="6004"/>
                  </a:cubicBezTo>
                  <a:lnTo>
                    <a:pt x="12116" y="6004"/>
                  </a:lnTo>
                  <a:cubicBezTo>
                    <a:pt x="12278" y="6004"/>
                    <a:pt x="12386" y="5877"/>
                    <a:pt x="12386" y="5732"/>
                  </a:cubicBezTo>
                  <a:lnTo>
                    <a:pt x="12386" y="4647"/>
                  </a:lnTo>
                  <a:cubicBezTo>
                    <a:pt x="12386" y="4485"/>
                    <a:pt x="12278" y="4377"/>
                    <a:pt x="12116" y="4377"/>
                  </a:cubicBezTo>
                  <a:lnTo>
                    <a:pt x="10488" y="4377"/>
                  </a:lnTo>
                  <a:cubicBezTo>
                    <a:pt x="10488" y="4213"/>
                    <a:pt x="10361" y="4105"/>
                    <a:pt x="10216" y="4105"/>
                  </a:cubicBezTo>
                  <a:lnTo>
                    <a:pt x="7974" y="4105"/>
                  </a:lnTo>
                  <a:lnTo>
                    <a:pt x="7523" y="3328"/>
                  </a:lnTo>
                  <a:cubicBezTo>
                    <a:pt x="7902" y="2966"/>
                    <a:pt x="8138" y="2477"/>
                    <a:pt x="8138" y="1917"/>
                  </a:cubicBezTo>
                  <a:cubicBezTo>
                    <a:pt x="8138" y="869"/>
                    <a:pt x="7287" y="1"/>
                    <a:pt x="6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7"/>
            <p:cNvSpPr/>
            <p:nvPr/>
          </p:nvSpPr>
          <p:spPr>
            <a:xfrm>
              <a:off x="4272800" y="5045950"/>
              <a:ext cx="14475" cy="13600"/>
            </a:xfrm>
            <a:custGeom>
              <a:avLst/>
              <a:gdLst/>
              <a:ahLst/>
              <a:cxnLst/>
              <a:rect l="l" t="t" r="r" b="b"/>
              <a:pathLst>
                <a:path w="579" h="544" extrusionOk="0">
                  <a:moveTo>
                    <a:pt x="289" y="1"/>
                  </a:moveTo>
                  <a:cubicBezTo>
                    <a:pt x="253" y="1"/>
                    <a:pt x="235" y="1"/>
                    <a:pt x="217" y="20"/>
                  </a:cubicBezTo>
                  <a:cubicBezTo>
                    <a:pt x="145" y="37"/>
                    <a:pt x="72" y="73"/>
                    <a:pt x="36" y="146"/>
                  </a:cubicBezTo>
                  <a:cubicBezTo>
                    <a:pt x="0" y="201"/>
                    <a:pt x="0" y="273"/>
                    <a:pt x="18" y="345"/>
                  </a:cubicBezTo>
                  <a:cubicBezTo>
                    <a:pt x="54" y="471"/>
                    <a:pt x="162" y="543"/>
                    <a:pt x="289" y="543"/>
                  </a:cubicBezTo>
                  <a:lnTo>
                    <a:pt x="343" y="543"/>
                  </a:lnTo>
                  <a:cubicBezTo>
                    <a:pt x="488" y="507"/>
                    <a:pt x="579" y="345"/>
                    <a:pt x="543" y="201"/>
                  </a:cubicBezTo>
                  <a:cubicBezTo>
                    <a:pt x="506" y="92"/>
                    <a:pt x="398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7"/>
            <p:cNvSpPr/>
            <p:nvPr/>
          </p:nvSpPr>
          <p:spPr>
            <a:xfrm>
              <a:off x="4150275" y="4787625"/>
              <a:ext cx="33925" cy="32800"/>
            </a:xfrm>
            <a:custGeom>
              <a:avLst/>
              <a:gdLst/>
              <a:ahLst/>
              <a:cxnLst/>
              <a:rect l="l" t="t" r="r" b="b"/>
              <a:pathLst>
                <a:path w="1357" h="1312" extrusionOk="0">
                  <a:moveTo>
                    <a:pt x="290" y="0"/>
                  </a:moveTo>
                  <a:cubicBezTo>
                    <a:pt x="218" y="0"/>
                    <a:pt x="145" y="28"/>
                    <a:pt x="91" y="82"/>
                  </a:cubicBezTo>
                  <a:cubicBezTo>
                    <a:pt x="0" y="190"/>
                    <a:pt x="0" y="352"/>
                    <a:pt x="91" y="461"/>
                  </a:cubicBezTo>
                  <a:lnTo>
                    <a:pt x="868" y="1239"/>
                  </a:lnTo>
                  <a:cubicBezTo>
                    <a:pt x="923" y="1293"/>
                    <a:pt x="995" y="1311"/>
                    <a:pt x="1068" y="1311"/>
                  </a:cubicBezTo>
                  <a:cubicBezTo>
                    <a:pt x="1140" y="1311"/>
                    <a:pt x="1194" y="1293"/>
                    <a:pt x="1248" y="1239"/>
                  </a:cubicBezTo>
                  <a:cubicBezTo>
                    <a:pt x="1357" y="1131"/>
                    <a:pt x="1357" y="967"/>
                    <a:pt x="1248" y="859"/>
                  </a:cubicBezTo>
                  <a:lnTo>
                    <a:pt x="489" y="82"/>
                  </a:lnTo>
                  <a:cubicBezTo>
                    <a:pt x="435" y="28"/>
                    <a:pt x="36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67"/>
          <p:cNvGrpSpPr/>
          <p:nvPr/>
        </p:nvGrpSpPr>
        <p:grpSpPr>
          <a:xfrm>
            <a:off x="3803563" y="1667825"/>
            <a:ext cx="349025" cy="208875"/>
            <a:chOff x="5529925" y="1480075"/>
            <a:chExt cx="349025" cy="208875"/>
          </a:xfrm>
        </p:grpSpPr>
        <p:sp>
          <p:nvSpPr>
            <p:cNvPr id="1114" name="Google Shape;1114;p67"/>
            <p:cNvSpPr/>
            <p:nvPr/>
          </p:nvSpPr>
          <p:spPr>
            <a:xfrm>
              <a:off x="5809725" y="1502225"/>
              <a:ext cx="13600" cy="13600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3" y="1"/>
                  </a:moveTo>
                  <a:cubicBezTo>
                    <a:pt x="128" y="1"/>
                    <a:pt x="1" y="109"/>
                    <a:pt x="1" y="271"/>
                  </a:cubicBezTo>
                  <a:cubicBezTo>
                    <a:pt x="1" y="416"/>
                    <a:pt x="128" y="543"/>
                    <a:pt x="273" y="543"/>
                  </a:cubicBezTo>
                  <a:cubicBezTo>
                    <a:pt x="435" y="543"/>
                    <a:pt x="543" y="416"/>
                    <a:pt x="543" y="271"/>
                  </a:cubicBezTo>
                  <a:cubicBezTo>
                    <a:pt x="543" y="109"/>
                    <a:pt x="435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7"/>
            <p:cNvSpPr/>
            <p:nvPr/>
          </p:nvSpPr>
          <p:spPr>
            <a:xfrm>
              <a:off x="5529925" y="1480075"/>
              <a:ext cx="349025" cy="208875"/>
            </a:xfrm>
            <a:custGeom>
              <a:avLst/>
              <a:gdLst/>
              <a:ahLst/>
              <a:cxnLst/>
              <a:rect l="l" t="t" r="r" b="b"/>
              <a:pathLst>
                <a:path w="13961" h="8355" extrusionOk="0">
                  <a:moveTo>
                    <a:pt x="9059" y="2821"/>
                  </a:moveTo>
                  <a:lnTo>
                    <a:pt x="9059" y="3363"/>
                  </a:lnTo>
                  <a:lnTo>
                    <a:pt x="8517" y="3363"/>
                  </a:lnTo>
                  <a:lnTo>
                    <a:pt x="8517" y="2821"/>
                  </a:lnTo>
                  <a:close/>
                  <a:moveTo>
                    <a:pt x="7957" y="561"/>
                  </a:moveTo>
                  <a:lnTo>
                    <a:pt x="7957" y="5624"/>
                  </a:lnTo>
                  <a:lnTo>
                    <a:pt x="1628" y="5624"/>
                  </a:lnTo>
                  <a:lnTo>
                    <a:pt x="1628" y="5082"/>
                  </a:lnTo>
                  <a:cubicBezTo>
                    <a:pt x="1628" y="4937"/>
                    <a:pt x="1519" y="4810"/>
                    <a:pt x="1356" y="4810"/>
                  </a:cubicBezTo>
                  <a:cubicBezTo>
                    <a:pt x="1211" y="4810"/>
                    <a:pt x="1085" y="4937"/>
                    <a:pt x="1085" y="5082"/>
                  </a:cubicBezTo>
                  <a:lnTo>
                    <a:pt x="1085" y="5624"/>
                  </a:lnTo>
                  <a:lnTo>
                    <a:pt x="543" y="5624"/>
                  </a:lnTo>
                  <a:lnTo>
                    <a:pt x="543" y="561"/>
                  </a:lnTo>
                  <a:close/>
                  <a:moveTo>
                    <a:pt x="11501" y="5299"/>
                  </a:moveTo>
                  <a:cubicBezTo>
                    <a:pt x="11735" y="5299"/>
                    <a:pt x="11916" y="5480"/>
                    <a:pt x="11916" y="5714"/>
                  </a:cubicBezTo>
                  <a:cubicBezTo>
                    <a:pt x="11916" y="5931"/>
                    <a:pt x="11735" y="6112"/>
                    <a:pt x="11501" y="6112"/>
                  </a:cubicBezTo>
                  <a:cubicBezTo>
                    <a:pt x="11284" y="6112"/>
                    <a:pt x="11103" y="5931"/>
                    <a:pt x="11103" y="5714"/>
                  </a:cubicBezTo>
                  <a:cubicBezTo>
                    <a:pt x="11103" y="5480"/>
                    <a:pt x="11284" y="5299"/>
                    <a:pt x="11501" y="5299"/>
                  </a:cubicBezTo>
                  <a:close/>
                  <a:moveTo>
                    <a:pt x="3002" y="7269"/>
                  </a:moveTo>
                  <a:cubicBezTo>
                    <a:pt x="3147" y="7269"/>
                    <a:pt x="3273" y="7378"/>
                    <a:pt x="3273" y="7541"/>
                  </a:cubicBezTo>
                  <a:cubicBezTo>
                    <a:pt x="3273" y="7686"/>
                    <a:pt x="3147" y="7812"/>
                    <a:pt x="3002" y="7812"/>
                  </a:cubicBezTo>
                  <a:cubicBezTo>
                    <a:pt x="2857" y="7812"/>
                    <a:pt x="2730" y="7686"/>
                    <a:pt x="2730" y="7541"/>
                  </a:cubicBezTo>
                  <a:cubicBezTo>
                    <a:pt x="2730" y="7378"/>
                    <a:pt x="2857" y="7269"/>
                    <a:pt x="3002" y="7269"/>
                  </a:cubicBezTo>
                  <a:close/>
                  <a:moveTo>
                    <a:pt x="5189" y="7269"/>
                  </a:moveTo>
                  <a:cubicBezTo>
                    <a:pt x="5334" y="7269"/>
                    <a:pt x="5461" y="7378"/>
                    <a:pt x="5461" y="7541"/>
                  </a:cubicBezTo>
                  <a:cubicBezTo>
                    <a:pt x="5461" y="7686"/>
                    <a:pt x="5334" y="7812"/>
                    <a:pt x="5189" y="7812"/>
                  </a:cubicBezTo>
                  <a:cubicBezTo>
                    <a:pt x="5027" y="7812"/>
                    <a:pt x="4900" y="7686"/>
                    <a:pt x="4900" y="7541"/>
                  </a:cubicBezTo>
                  <a:cubicBezTo>
                    <a:pt x="4900" y="7378"/>
                    <a:pt x="5027" y="7269"/>
                    <a:pt x="5189" y="7269"/>
                  </a:cubicBezTo>
                  <a:close/>
                  <a:moveTo>
                    <a:pt x="7359" y="7269"/>
                  </a:moveTo>
                  <a:cubicBezTo>
                    <a:pt x="7504" y="7269"/>
                    <a:pt x="7631" y="7378"/>
                    <a:pt x="7631" y="7541"/>
                  </a:cubicBezTo>
                  <a:cubicBezTo>
                    <a:pt x="7631" y="7686"/>
                    <a:pt x="7504" y="7812"/>
                    <a:pt x="7359" y="7812"/>
                  </a:cubicBezTo>
                  <a:cubicBezTo>
                    <a:pt x="7215" y="7812"/>
                    <a:pt x="7089" y="7686"/>
                    <a:pt x="7089" y="7541"/>
                  </a:cubicBezTo>
                  <a:cubicBezTo>
                    <a:pt x="7089" y="7378"/>
                    <a:pt x="7215" y="7269"/>
                    <a:pt x="7359" y="7269"/>
                  </a:cubicBezTo>
                  <a:close/>
                  <a:moveTo>
                    <a:pt x="9548" y="7269"/>
                  </a:moveTo>
                  <a:cubicBezTo>
                    <a:pt x="9693" y="7269"/>
                    <a:pt x="9819" y="7378"/>
                    <a:pt x="9819" y="7541"/>
                  </a:cubicBezTo>
                  <a:cubicBezTo>
                    <a:pt x="9819" y="7686"/>
                    <a:pt x="9693" y="7812"/>
                    <a:pt x="9548" y="7812"/>
                  </a:cubicBezTo>
                  <a:cubicBezTo>
                    <a:pt x="9385" y="7812"/>
                    <a:pt x="9276" y="7686"/>
                    <a:pt x="9276" y="7541"/>
                  </a:cubicBezTo>
                  <a:cubicBezTo>
                    <a:pt x="9276" y="7378"/>
                    <a:pt x="9385" y="7269"/>
                    <a:pt x="9548" y="7269"/>
                  </a:cubicBezTo>
                  <a:close/>
                  <a:moveTo>
                    <a:pt x="9059" y="3906"/>
                  </a:moveTo>
                  <a:lnTo>
                    <a:pt x="9059" y="5027"/>
                  </a:lnTo>
                  <a:cubicBezTo>
                    <a:pt x="9059" y="5118"/>
                    <a:pt x="9095" y="5208"/>
                    <a:pt x="9186" y="5263"/>
                  </a:cubicBezTo>
                  <a:lnTo>
                    <a:pt x="10686" y="6203"/>
                  </a:lnTo>
                  <a:cubicBezTo>
                    <a:pt x="10814" y="6401"/>
                    <a:pt x="11012" y="6546"/>
                    <a:pt x="11229" y="6618"/>
                  </a:cubicBezTo>
                  <a:lnTo>
                    <a:pt x="11229" y="6999"/>
                  </a:lnTo>
                  <a:cubicBezTo>
                    <a:pt x="11229" y="7433"/>
                    <a:pt x="10867" y="7812"/>
                    <a:pt x="10416" y="7812"/>
                  </a:cubicBezTo>
                  <a:lnTo>
                    <a:pt x="10307" y="7812"/>
                  </a:lnTo>
                  <a:cubicBezTo>
                    <a:pt x="10344" y="7722"/>
                    <a:pt x="10361" y="7631"/>
                    <a:pt x="10361" y="7541"/>
                  </a:cubicBezTo>
                  <a:cubicBezTo>
                    <a:pt x="10361" y="7088"/>
                    <a:pt x="9999" y="6709"/>
                    <a:pt x="9548" y="6709"/>
                  </a:cubicBezTo>
                  <a:cubicBezTo>
                    <a:pt x="9095" y="6709"/>
                    <a:pt x="8734" y="7088"/>
                    <a:pt x="8734" y="7541"/>
                  </a:cubicBezTo>
                  <a:cubicBezTo>
                    <a:pt x="8734" y="7631"/>
                    <a:pt x="8734" y="7722"/>
                    <a:pt x="8770" y="7812"/>
                  </a:cubicBezTo>
                  <a:lnTo>
                    <a:pt x="8138" y="7812"/>
                  </a:lnTo>
                  <a:cubicBezTo>
                    <a:pt x="8155" y="7722"/>
                    <a:pt x="8174" y="7631"/>
                    <a:pt x="8174" y="7541"/>
                  </a:cubicBezTo>
                  <a:cubicBezTo>
                    <a:pt x="8174" y="7088"/>
                    <a:pt x="7812" y="6709"/>
                    <a:pt x="7359" y="6709"/>
                  </a:cubicBezTo>
                  <a:cubicBezTo>
                    <a:pt x="6908" y="6709"/>
                    <a:pt x="6546" y="7088"/>
                    <a:pt x="6546" y="7541"/>
                  </a:cubicBezTo>
                  <a:cubicBezTo>
                    <a:pt x="6546" y="7631"/>
                    <a:pt x="6564" y="7722"/>
                    <a:pt x="6600" y="7812"/>
                  </a:cubicBezTo>
                  <a:lnTo>
                    <a:pt x="5949" y="7812"/>
                  </a:lnTo>
                  <a:cubicBezTo>
                    <a:pt x="5985" y="7722"/>
                    <a:pt x="6004" y="7631"/>
                    <a:pt x="6004" y="7541"/>
                  </a:cubicBezTo>
                  <a:cubicBezTo>
                    <a:pt x="6004" y="7088"/>
                    <a:pt x="5623" y="6709"/>
                    <a:pt x="5189" y="6709"/>
                  </a:cubicBezTo>
                  <a:cubicBezTo>
                    <a:pt x="4738" y="6709"/>
                    <a:pt x="4358" y="7088"/>
                    <a:pt x="4358" y="7541"/>
                  </a:cubicBezTo>
                  <a:cubicBezTo>
                    <a:pt x="4358" y="7631"/>
                    <a:pt x="4376" y="7722"/>
                    <a:pt x="4413" y="7812"/>
                  </a:cubicBezTo>
                  <a:lnTo>
                    <a:pt x="3779" y="7812"/>
                  </a:lnTo>
                  <a:cubicBezTo>
                    <a:pt x="3798" y="7722"/>
                    <a:pt x="3815" y="7631"/>
                    <a:pt x="3815" y="7541"/>
                  </a:cubicBezTo>
                  <a:cubicBezTo>
                    <a:pt x="3815" y="7088"/>
                    <a:pt x="3453" y="6709"/>
                    <a:pt x="3002" y="6709"/>
                  </a:cubicBezTo>
                  <a:cubicBezTo>
                    <a:pt x="2549" y="6709"/>
                    <a:pt x="2188" y="7088"/>
                    <a:pt x="2188" y="7541"/>
                  </a:cubicBezTo>
                  <a:cubicBezTo>
                    <a:pt x="2188" y="7614"/>
                    <a:pt x="2188" y="7703"/>
                    <a:pt x="2224" y="7776"/>
                  </a:cubicBezTo>
                  <a:cubicBezTo>
                    <a:pt x="1881" y="7667"/>
                    <a:pt x="1628" y="7360"/>
                    <a:pt x="1628" y="6999"/>
                  </a:cubicBezTo>
                  <a:lnTo>
                    <a:pt x="1628" y="6167"/>
                  </a:lnTo>
                  <a:lnTo>
                    <a:pt x="8227" y="6167"/>
                  </a:lnTo>
                  <a:cubicBezTo>
                    <a:pt x="8391" y="6167"/>
                    <a:pt x="8517" y="6058"/>
                    <a:pt x="8517" y="5895"/>
                  </a:cubicBezTo>
                  <a:lnTo>
                    <a:pt x="8517" y="3906"/>
                  </a:lnTo>
                  <a:close/>
                  <a:moveTo>
                    <a:pt x="271" y="0"/>
                  </a:moveTo>
                  <a:cubicBezTo>
                    <a:pt x="126" y="0"/>
                    <a:pt x="0" y="127"/>
                    <a:pt x="0" y="289"/>
                  </a:cubicBezTo>
                  <a:lnTo>
                    <a:pt x="0" y="5895"/>
                  </a:lnTo>
                  <a:cubicBezTo>
                    <a:pt x="0" y="6058"/>
                    <a:pt x="126" y="6167"/>
                    <a:pt x="271" y="6167"/>
                  </a:cubicBezTo>
                  <a:lnTo>
                    <a:pt x="1085" y="6167"/>
                  </a:lnTo>
                  <a:lnTo>
                    <a:pt x="1085" y="6999"/>
                  </a:lnTo>
                  <a:cubicBezTo>
                    <a:pt x="1085" y="7739"/>
                    <a:pt x="1700" y="8354"/>
                    <a:pt x="2460" y="8354"/>
                  </a:cubicBezTo>
                  <a:lnTo>
                    <a:pt x="10416" y="8354"/>
                  </a:lnTo>
                  <a:cubicBezTo>
                    <a:pt x="11175" y="8354"/>
                    <a:pt x="11771" y="7739"/>
                    <a:pt x="11771" y="6999"/>
                  </a:cubicBezTo>
                  <a:lnTo>
                    <a:pt x="11771" y="6618"/>
                  </a:lnTo>
                  <a:cubicBezTo>
                    <a:pt x="12007" y="6546"/>
                    <a:pt x="12205" y="6401"/>
                    <a:pt x="12333" y="6203"/>
                  </a:cubicBezTo>
                  <a:lnTo>
                    <a:pt x="13833" y="5263"/>
                  </a:lnTo>
                  <a:cubicBezTo>
                    <a:pt x="13905" y="5208"/>
                    <a:pt x="13960" y="5118"/>
                    <a:pt x="13960" y="5027"/>
                  </a:cubicBezTo>
                  <a:lnTo>
                    <a:pt x="13960" y="2242"/>
                  </a:lnTo>
                  <a:cubicBezTo>
                    <a:pt x="13960" y="1899"/>
                    <a:pt x="13833" y="1574"/>
                    <a:pt x="13598" y="1321"/>
                  </a:cubicBezTo>
                  <a:cubicBezTo>
                    <a:pt x="13363" y="1068"/>
                    <a:pt x="13056" y="923"/>
                    <a:pt x="12712" y="887"/>
                  </a:cubicBezTo>
                  <a:cubicBezTo>
                    <a:pt x="12639" y="887"/>
                    <a:pt x="12567" y="904"/>
                    <a:pt x="12514" y="959"/>
                  </a:cubicBezTo>
                  <a:cubicBezTo>
                    <a:pt x="12459" y="995"/>
                    <a:pt x="12422" y="1068"/>
                    <a:pt x="12422" y="1140"/>
                  </a:cubicBezTo>
                  <a:cubicBezTo>
                    <a:pt x="12422" y="1212"/>
                    <a:pt x="12441" y="1285"/>
                    <a:pt x="12477" y="1338"/>
                  </a:cubicBezTo>
                  <a:cubicBezTo>
                    <a:pt x="12531" y="1393"/>
                    <a:pt x="12603" y="1429"/>
                    <a:pt x="12676" y="1429"/>
                  </a:cubicBezTo>
                  <a:cubicBezTo>
                    <a:pt x="13092" y="1466"/>
                    <a:pt x="13418" y="1827"/>
                    <a:pt x="13418" y="2242"/>
                  </a:cubicBezTo>
                  <a:lnTo>
                    <a:pt x="13418" y="4882"/>
                  </a:lnTo>
                  <a:lnTo>
                    <a:pt x="12441" y="5480"/>
                  </a:lnTo>
                  <a:cubicBezTo>
                    <a:pt x="12333" y="5063"/>
                    <a:pt x="11952" y="4757"/>
                    <a:pt x="11501" y="4757"/>
                  </a:cubicBezTo>
                  <a:cubicBezTo>
                    <a:pt x="11048" y="4757"/>
                    <a:pt x="10686" y="5063"/>
                    <a:pt x="10578" y="5480"/>
                  </a:cubicBezTo>
                  <a:lnTo>
                    <a:pt x="9602" y="4882"/>
                  </a:lnTo>
                  <a:lnTo>
                    <a:pt x="9602" y="2242"/>
                  </a:lnTo>
                  <a:cubicBezTo>
                    <a:pt x="9602" y="1845"/>
                    <a:pt x="9891" y="1502"/>
                    <a:pt x="10289" y="1429"/>
                  </a:cubicBezTo>
                  <a:cubicBezTo>
                    <a:pt x="10433" y="1411"/>
                    <a:pt x="10542" y="1266"/>
                    <a:pt x="10506" y="1121"/>
                  </a:cubicBezTo>
                  <a:cubicBezTo>
                    <a:pt x="10506" y="1068"/>
                    <a:pt x="10469" y="995"/>
                    <a:pt x="10416" y="959"/>
                  </a:cubicBezTo>
                  <a:cubicBezTo>
                    <a:pt x="10375" y="918"/>
                    <a:pt x="10314" y="898"/>
                    <a:pt x="10255" y="898"/>
                  </a:cubicBezTo>
                  <a:cubicBezTo>
                    <a:pt x="10236" y="898"/>
                    <a:pt x="10217" y="900"/>
                    <a:pt x="10199" y="904"/>
                  </a:cubicBezTo>
                  <a:cubicBezTo>
                    <a:pt x="9873" y="959"/>
                    <a:pt x="9584" y="1121"/>
                    <a:pt x="9385" y="1357"/>
                  </a:cubicBezTo>
                  <a:cubicBezTo>
                    <a:pt x="9276" y="1483"/>
                    <a:pt x="9204" y="1610"/>
                    <a:pt x="9150" y="1755"/>
                  </a:cubicBezTo>
                  <a:cubicBezTo>
                    <a:pt x="9078" y="1917"/>
                    <a:pt x="9059" y="2080"/>
                    <a:pt x="9059" y="2242"/>
                  </a:cubicBezTo>
                  <a:lnTo>
                    <a:pt x="9059" y="2278"/>
                  </a:lnTo>
                  <a:lnTo>
                    <a:pt x="8517" y="2278"/>
                  </a:lnTo>
                  <a:lnTo>
                    <a:pt x="8517" y="289"/>
                  </a:lnTo>
                  <a:cubicBezTo>
                    <a:pt x="8517" y="127"/>
                    <a:pt x="8391" y="0"/>
                    <a:pt x="8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7"/>
            <p:cNvSpPr/>
            <p:nvPr/>
          </p:nvSpPr>
          <p:spPr>
            <a:xfrm>
              <a:off x="5653325" y="1534325"/>
              <a:ext cx="61975" cy="13575"/>
            </a:xfrm>
            <a:custGeom>
              <a:avLst/>
              <a:gdLst/>
              <a:ahLst/>
              <a:cxnLst/>
              <a:rect l="l" t="t" r="r" b="b"/>
              <a:pathLst>
                <a:path w="2479" h="543" extrusionOk="0">
                  <a:moveTo>
                    <a:pt x="272" y="0"/>
                  </a:moveTo>
                  <a:cubicBezTo>
                    <a:pt x="128" y="0"/>
                    <a:pt x="0" y="108"/>
                    <a:pt x="0" y="272"/>
                  </a:cubicBezTo>
                  <a:cubicBezTo>
                    <a:pt x="0" y="417"/>
                    <a:pt x="128" y="542"/>
                    <a:pt x="272" y="542"/>
                  </a:cubicBezTo>
                  <a:lnTo>
                    <a:pt x="2206" y="542"/>
                  </a:lnTo>
                  <a:cubicBezTo>
                    <a:pt x="2351" y="542"/>
                    <a:pt x="2478" y="417"/>
                    <a:pt x="2478" y="272"/>
                  </a:cubicBezTo>
                  <a:cubicBezTo>
                    <a:pt x="2478" y="108"/>
                    <a:pt x="2351" y="0"/>
                    <a:pt x="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7"/>
            <p:cNvSpPr/>
            <p:nvPr/>
          </p:nvSpPr>
          <p:spPr>
            <a:xfrm>
              <a:off x="5700325" y="1561425"/>
              <a:ext cx="13600" cy="13600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3" y="1"/>
                  </a:moveTo>
                  <a:cubicBezTo>
                    <a:pt x="128" y="1"/>
                    <a:pt x="1" y="128"/>
                    <a:pt x="1" y="273"/>
                  </a:cubicBezTo>
                  <a:cubicBezTo>
                    <a:pt x="1" y="418"/>
                    <a:pt x="128" y="543"/>
                    <a:pt x="273" y="543"/>
                  </a:cubicBezTo>
                  <a:cubicBezTo>
                    <a:pt x="417" y="543"/>
                    <a:pt x="543" y="418"/>
                    <a:pt x="543" y="273"/>
                  </a:cubicBezTo>
                  <a:cubicBezTo>
                    <a:pt x="543" y="128"/>
                    <a:pt x="417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7"/>
            <p:cNvSpPr/>
            <p:nvPr/>
          </p:nvSpPr>
          <p:spPr>
            <a:xfrm>
              <a:off x="5653325" y="1565950"/>
              <a:ext cx="29850" cy="13600"/>
            </a:xfrm>
            <a:custGeom>
              <a:avLst/>
              <a:gdLst/>
              <a:ahLst/>
              <a:cxnLst/>
              <a:rect l="l" t="t" r="r" b="b"/>
              <a:pathLst>
                <a:path w="1194" h="544" extrusionOk="0">
                  <a:moveTo>
                    <a:pt x="272" y="1"/>
                  </a:moveTo>
                  <a:cubicBezTo>
                    <a:pt x="128" y="1"/>
                    <a:pt x="0" y="128"/>
                    <a:pt x="0" y="273"/>
                  </a:cubicBezTo>
                  <a:cubicBezTo>
                    <a:pt x="0" y="418"/>
                    <a:pt x="128" y="543"/>
                    <a:pt x="272" y="543"/>
                  </a:cubicBezTo>
                  <a:lnTo>
                    <a:pt x="923" y="543"/>
                  </a:lnTo>
                  <a:cubicBezTo>
                    <a:pt x="1085" y="543"/>
                    <a:pt x="1194" y="418"/>
                    <a:pt x="1194" y="273"/>
                  </a:cubicBezTo>
                  <a:cubicBezTo>
                    <a:pt x="1194" y="128"/>
                    <a:pt x="1085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7"/>
            <p:cNvSpPr/>
            <p:nvPr/>
          </p:nvSpPr>
          <p:spPr>
            <a:xfrm>
              <a:off x="5557050" y="1516225"/>
              <a:ext cx="81825" cy="81875"/>
            </a:xfrm>
            <a:custGeom>
              <a:avLst/>
              <a:gdLst/>
              <a:ahLst/>
              <a:cxnLst/>
              <a:rect l="l" t="t" r="r" b="b"/>
              <a:pathLst>
                <a:path w="3273" h="3275" extrusionOk="0">
                  <a:moveTo>
                    <a:pt x="1645" y="562"/>
                  </a:moveTo>
                  <a:cubicBezTo>
                    <a:pt x="2243" y="562"/>
                    <a:pt x="2730" y="1049"/>
                    <a:pt x="2730" y="1647"/>
                  </a:cubicBezTo>
                  <a:cubicBezTo>
                    <a:pt x="2730" y="2243"/>
                    <a:pt x="2243" y="2732"/>
                    <a:pt x="1645" y="2732"/>
                  </a:cubicBezTo>
                  <a:cubicBezTo>
                    <a:pt x="1049" y="2732"/>
                    <a:pt x="543" y="2243"/>
                    <a:pt x="543" y="1647"/>
                  </a:cubicBezTo>
                  <a:cubicBezTo>
                    <a:pt x="543" y="1049"/>
                    <a:pt x="1049" y="562"/>
                    <a:pt x="1645" y="562"/>
                  </a:cubicBezTo>
                  <a:close/>
                  <a:moveTo>
                    <a:pt x="1645" y="1"/>
                  </a:moveTo>
                  <a:cubicBezTo>
                    <a:pt x="741" y="1"/>
                    <a:pt x="0" y="743"/>
                    <a:pt x="0" y="1647"/>
                  </a:cubicBezTo>
                  <a:cubicBezTo>
                    <a:pt x="0" y="2551"/>
                    <a:pt x="741" y="3274"/>
                    <a:pt x="1645" y="3274"/>
                  </a:cubicBezTo>
                  <a:cubicBezTo>
                    <a:pt x="2549" y="3274"/>
                    <a:pt x="3273" y="2551"/>
                    <a:pt x="3273" y="1647"/>
                  </a:cubicBezTo>
                  <a:cubicBezTo>
                    <a:pt x="3273" y="743"/>
                    <a:pt x="2549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7"/>
            <p:cNvSpPr/>
            <p:nvPr/>
          </p:nvSpPr>
          <p:spPr>
            <a:xfrm>
              <a:off x="5838225" y="1529350"/>
              <a:ext cx="13600" cy="47950"/>
            </a:xfrm>
            <a:custGeom>
              <a:avLst/>
              <a:gdLst/>
              <a:ahLst/>
              <a:cxnLst/>
              <a:rect l="l" t="t" r="r" b="b"/>
              <a:pathLst>
                <a:path w="544" h="1918" extrusionOk="0">
                  <a:moveTo>
                    <a:pt x="271" y="1"/>
                  </a:moveTo>
                  <a:cubicBezTo>
                    <a:pt x="109" y="1"/>
                    <a:pt x="1" y="127"/>
                    <a:pt x="1" y="271"/>
                  </a:cubicBezTo>
                  <a:lnTo>
                    <a:pt x="1" y="1646"/>
                  </a:lnTo>
                  <a:cubicBezTo>
                    <a:pt x="1" y="1790"/>
                    <a:pt x="109" y="1918"/>
                    <a:pt x="271" y="1918"/>
                  </a:cubicBezTo>
                  <a:cubicBezTo>
                    <a:pt x="416" y="1918"/>
                    <a:pt x="543" y="1790"/>
                    <a:pt x="543" y="1646"/>
                  </a:cubicBezTo>
                  <a:lnTo>
                    <a:pt x="543" y="271"/>
                  </a:lnTo>
                  <a:cubicBezTo>
                    <a:pt x="543" y="127"/>
                    <a:pt x="41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7"/>
            <p:cNvSpPr/>
            <p:nvPr/>
          </p:nvSpPr>
          <p:spPr>
            <a:xfrm>
              <a:off x="5810625" y="1529350"/>
              <a:ext cx="13600" cy="47950"/>
            </a:xfrm>
            <a:custGeom>
              <a:avLst/>
              <a:gdLst/>
              <a:ahLst/>
              <a:cxnLst/>
              <a:rect l="l" t="t" r="r" b="b"/>
              <a:pathLst>
                <a:path w="544" h="1918" extrusionOk="0">
                  <a:moveTo>
                    <a:pt x="273" y="1"/>
                  </a:moveTo>
                  <a:cubicBezTo>
                    <a:pt x="128" y="1"/>
                    <a:pt x="1" y="127"/>
                    <a:pt x="1" y="271"/>
                  </a:cubicBezTo>
                  <a:lnTo>
                    <a:pt x="1" y="1646"/>
                  </a:lnTo>
                  <a:cubicBezTo>
                    <a:pt x="1" y="1790"/>
                    <a:pt x="128" y="1918"/>
                    <a:pt x="273" y="1918"/>
                  </a:cubicBezTo>
                  <a:cubicBezTo>
                    <a:pt x="435" y="1918"/>
                    <a:pt x="543" y="1790"/>
                    <a:pt x="543" y="1646"/>
                  </a:cubicBezTo>
                  <a:lnTo>
                    <a:pt x="543" y="271"/>
                  </a:lnTo>
                  <a:cubicBezTo>
                    <a:pt x="543" y="127"/>
                    <a:pt x="435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7"/>
            <p:cNvSpPr/>
            <p:nvPr/>
          </p:nvSpPr>
          <p:spPr>
            <a:xfrm>
              <a:off x="5783500" y="1529350"/>
              <a:ext cx="13600" cy="47950"/>
            </a:xfrm>
            <a:custGeom>
              <a:avLst/>
              <a:gdLst/>
              <a:ahLst/>
              <a:cxnLst/>
              <a:rect l="l" t="t" r="r" b="b"/>
              <a:pathLst>
                <a:path w="544" h="1918" extrusionOk="0">
                  <a:moveTo>
                    <a:pt x="273" y="1"/>
                  </a:moveTo>
                  <a:cubicBezTo>
                    <a:pt x="128" y="1"/>
                    <a:pt x="1" y="127"/>
                    <a:pt x="1" y="271"/>
                  </a:cubicBezTo>
                  <a:lnTo>
                    <a:pt x="1" y="1646"/>
                  </a:lnTo>
                  <a:cubicBezTo>
                    <a:pt x="1" y="1790"/>
                    <a:pt x="128" y="1918"/>
                    <a:pt x="273" y="1918"/>
                  </a:cubicBezTo>
                  <a:cubicBezTo>
                    <a:pt x="418" y="1918"/>
                    <a:pt x="543" y="1790"/>
                    <a:pt x="543" y="1646"/>
                  </a:cubicBezTo>
                  <a:lnTo>
                    <a:pt x="543" y="271"/>
                  </a:lnTo>
                  <a:cubicBezTo>
                    <a:pt x="543" y="127"/>
                    <a:pt x="418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67"/>
          <p:cNvSpPr txBox="1"/>
          <p:nvPr/>
        </p:nvSpPr>
        <p:spPr>
          <a:xfrm>
            <a:off x="1066000" y="2237600"/>
            <a:ext cx="1168500" cy="1168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" name="Google Shape;744;p57">
            <a:extLst>
              <a:ext uri="{FF2B5EF4-FFF2-40B4-BE49-F238E27FC236}">
                <a16:creationId xmlns:a16="http://schemas.microsoft.com/office/drawing/2014/main" id="{398768F5-DE83-B939-F4A8-44BF129952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Bold SemiConden" panose="020B0502040204020203" pitchFamily="34" charset="0"/>
              </a:rPr>
              <a:t>Kinh nghiệm thu được</a:t>
            </a:r>
            <a:endParaRPr>
              <a:latin typeface="Bahnschrift SemiBold SemiConden" panose="020B0502040204020203" pitchFamily="34" charset="0"/>
            </a:endParaRPr>
          </a:p>
        </p:txBody>
      </p:sp>
      <p:grpSp>
        <p:nvGrpSpPr>
          <p:cNvPr id="55" name="Google Shape;9896;p85">
            <a:extLst>
              <a:ext uri="{FF2B5EF4-FFF2-40B4-BE49-F238E27FC236}">
                <a16:creationId xmlns:a16="http://schemas.microsoft.com/office/drawing/2014/main" id="{EC256E27-9C58-82BD-E743-2EB41AF5FBFC}"/>
              </a:ext>
            </a:extLst>
          </p:cNvPr>
          <p:cNvGrpSpPr/>
          <p:nvPr/>
        </p:nvGrpSpPr>
        <p:grpSpPr>
          <a:xfrm>
            <a:off x="1376427" y="2548882"/>
            <a:ext cx="547622" cy="545936"/>
            <a:chOff x="3513010" y="3816134"/>
            <a:chExt cx="362223" cy="361108"/>
          </a:xfrm>
          <a:solidFill>
            <a:schemeClr val="tx1"/>
          </a:solidFill>
        </p:grpSpPr>
        <p:sp>
          <p:nvSpPr>
            <p:cNvPr id="56" name="Google Shape;9897;p85">
              <a:extLst>
                <a:ext uri="{FF2B5EF4-FFF2-40B4-BE49-F238E27FC236}">
                  <a16:creationId xmlns:a16="http://schemas.microsoft.com/office/drawing/2014/main" id="{5D0E2213-B50C-D8B6-942D-4333A11252BB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98;p85">
              <a:extLst>
                <a:ext uri="{FF2B5EF4-FFF2-40B4-BE49-F238E27FC236}">
                  <a16:creationId xmlns:a16="http://schemas.microsoft.com/office/drawing/2014/main" id="{1DCD5755-889B-CF2E-634E-FFECBC2F3559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99;p85">
              <a:extLst>
                <a:ext uri="{FF2B5EF4-FFF2-40B4-BE49-F238E27FC236}">
                  <a16:creationId xmlns:a16="http://schemas.microsoft.com/office/drawing/2014/main" id="{08625A16-E6B5-B4FC-1678-0A2D1F4DBA2E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900;p85">
              <a:extLst>
                <a:ext uri="{FF2B5EF4-FFF2-40B4-BE49-F238E27FC236}">
                  <a16:creationId xmlns:a16="http://schemas.microsoft.com/office/drawing/2014/main" id="{E4F35676-C04D-915A-1F28-70434358D464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71"/>
          <p:cNvSpPr txBox="1">
            <a:spLocks noGrp="1"/>
          </p:cNvSpPr>
          <p:nvPr>
            <p:ph type="ctrTitle"/>
          </p:nvPr>
        </p:nvSpPr>
        <p:spPr>
          <a:xfrm>
            <a:off x="953450" y="669825"/>
            <a:ext cx="3000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02" name="Google Shape;1202;p71"/>
          <p:cNvSpPr txBox="1">
            <a:spLocks noGrp="1"/>
          </p:cNvSpPr>
          <p:nvPr>
            <p:ph type="title" idx="2"/>
          </p:nvPr>
        </p:nvSpPr>
        <p:spPr>
          <a:xfrm>
            <a:off x="953450" y="2064035"/>
            <a:ext cx="2866500" cy="742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ahnschrift SemiLight" panose="020B0502040204020203" pitchFamily="34" charset="0"/>
              </a:rPr>
              <a:t>Chúc thầy và các bạn một ngày tốt lành!</a:t>
            </a:r>
            <a:endParaRPr>
              <a:latin typeface="Bahnschrift SemiLight" panose="020B0502040204020203" pitchFamily="34" charset="0"/>
            </a:endParaRPr>
          </a:p>
        </p:txBody>
      </p:sp>
      <p:sp>
        <p:nvSpPr>
          <p:cNvPr id="1203" name="Google Shape;1203;p71"/>
          <p:cNvSpPr txBox="1"/>
          <p:nvPr/>
        </p:nvSpPr>
        <p:spPr>
          <a:xfrm>
            <a:off x="953450" y="4247409"/>
            <a:ext cx="30000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4" name="Google Shape;1204;p71"/>
          <p:cNvSpPr/>
          <p:nvPr/>
        </p:nvSpPr>
        <p:spPr>
          <a:xfrm>
            <a:off x="1054605" y="30792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5" name="Google Shape;1205;p71"/>
          <p:cNvGrpSpPr/>
          <p:nvPr/>
        </p:nvGrpSpPr>
        <p:grpSpPr>
          <a:xfrm>
            <a:off x="1675660" y="3079465"/>
            <a:ext cx="346056" cy="345674"/>
            <a:chOff x="3303268" y="3817349"/>
            <a:chExt cx="346056" cy="345674"/>
          </a:xfrm>
        </p:grpSpPr>
        <p:sp>
          <p:nvSpPr>
            <p:cNvPr id="1206" name="Google Shape;1206;p7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71"/>
          <p:cNvGrpSpPr/>
          <p:nvPr/>
        </p:nvGrpSpPr>
        <p:grpSpPr>
          <a:xfrm>
            <a:off x="2297097" y="3079465"/>
            <a:ext cx="346056" cy="345674"/>
            <a:chOff x="3752358" y="3817349"/>
            <a:chExt cx="346056" cy="345674"/>
          </a:xfrm>
        </p:grpSpPr>
        <p:sp>
          <p:nvSpPr>
            <p:cNvPr id="1211" name="Google Shape;1211;p7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71"/>
          <p:cNvGrpSpPr/>
          <p:nvPr/>
        </p:nvGrpSpPr>
        <p:grpSpPr>
          <a:xfrm>
            <a:off x="2918534" y="3079465"/>
            <a:ext cx="346024" cy="345674"/>
            <a:chOff x="4201447" y="3817349"/>
            <a:chExt cx="346024" cy="345674"/>
          </a:xfrm>
        </p:grpSpPr>
        <p:sp>
          <p:nvSpPr>
            <p:cNvPr id="1216" name="Google Shape;1216;p71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1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71"/>
          <p:cNvGrpSpPr/>
          <p:nvPr/>
        </p:nvGrpSpPr>
        <p:grpSpPr>
          <a:xfrm>
            <a:off x="3539939" y="3079465"/>
            <a:ext cx="346056" cy="345674"/>
            <a:chOff x="2238181" y="4120624"/>
            <a:chExt cx="346056" cy="345674"/>
          </a:xfrm>
        </p:grpSpPr>
        <p:grpSp>
          <p:nvGrpSpPr>
            <p:cNvPr id="1219" name="Google Shape;1219;p71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1220" name="Google Shape;1220;p71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71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2" name="Google Shape;1222;p71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>
            <a:spLocks noGrp="1"/>
          </p:cNvSpPr>
          <p:nvPr>
            <p:ph type="title"/>
          </p:nvPr>
        </p:nvSpPr>
        <p:spPr>
          <a:xfrm>
            <a:off x="2144569" y="1369672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hnschrift SemiBold" panose="020B0502040204020203" pitchFamily="34" charset="0"/>
              </a:rPr>
              <a:t>Khảo sát bài toán</a:t>
            </a:r>
            <a:endParaRPr sz="2000">
              <a:latin typeface="Bahnschrift SemiBold" panose="020B0502040204020203" pitchFamily="34" charset="0"/>
            </a:endParaRPr>
          </a:p>
        </p:txBody>
      </p:sp>
      <p:sp>
        <p:nvSpPr>
          <p:cNvPr id="371" name="Google Shape;371;p38"/>
          <p:cNvSpPr txBox="1">
            <a:spLocks noGrp="1"/>
          </p:cNvSpPr>
          <p:nvPr>
            <p:ph type="title" idx="2"/>
          </p:nvPr>
        </p:nvSpPr>
        <p:spPr>
          <a:xfrm>
            <a:off x="1321194" y="1408972"/>
            <a:ext cx="7149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38"/>
          <p:cNvSpPr txBox="1">
            <a:spLocks noGrp="1"/>
          </p:cNvSpPr>
          <p:nvPr>
            <p:ph type="title" idx="3"/>
          </p:nvPr>
        </p:nvSpPr>
        <p:spPr>
          <a:xfrm>
            <a:off x="5802594" y="1408972"/>
            <a:ext cx="2336400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hnschrift SemiBold" panose="020B0502040204020203" pitchFamily="34" charset="0"/>
              </a:rPr>
              <a:t>Đặc tả yêu cầu </a:t>
            </a:r>
            <a:br>
              <a:rPr lang="en" sz="2000">
                <a:latin typeface="Bahnschrift SemiBold" panose="020B0502040204020203" pitchFamily="34" charset="0"/>
              </a:rPr>
            </a:br>
            <a:r>
              <a:rPr lang="en" sz="2000">
                <a:latin typeface="Bahnschrift SemiBold" panose="020B0502040204020203" pitchFamily="34" charset="0"/>
              </a:rPr>
              <a:t>bài toán</a:t>
            </a:r>
            <a:endParaRPr sz="2000">
              <a:latin typeface="Bahnschrift SemiBold" panose="020B0502040204020203" pitchFamily="34" charset="0"/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title" idx="4"/>
          </p:nvPr>
        </p:nvSpPr>
        <p:spPr>
          <a:xfrm>
            <a:off x="4979369" y="1408972"/>
            <a:ext cx="7149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title" idx="6"/>
          </p:nvPr>
        </p:nvSpPr>
        <p:spPr>
          <a:xfrm>
            <a:off x="2144569" y="247173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hnschrift SemiBold" panose="020B0502040204020203" pitchFamily="34" charset="0"/>
              </a:rPr>
              <a:t>Phân tích yêu cầu</a:t>
            </a:r>
            <a:endParaRPr sz="2000">
              <a:latin typeface="Bahnschrift SemiBold" panose="020B0502040204020203" pitchFamily="34" charset="0"/>
            </a:endParaRPr>
          </a:p>
        </p:txBody>
      </p:sp>
      <p:sp>
        <p:nvSpPr>
          <p:cNvPr id="377" name="Google Shape;377;p38"/>
          <p:cNvSpPr txBox="1">
            <a:spLocks noGrp="1"/>
          </p:cNvSpPr>
          <p:nvPr>
            <p:ph type="title" idx="7"/>
          </p:nvPr>
        </p:nvSpPr>
        <p:spPr>
          <a:xfrm>
            <a:off x="1321194" y="2511135"/>
            <a:ext cx="7149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9" name="Google Shape;379;p38"/>
          <p:cNvSpPr txBox="1">
            <a:spLocks noGrp="1"/>
          </p:cNvSpPr>
          <p:nvPr>
            <p:ph type="title" idx="9"/>
          </p:nvPr>
        </p:nvSpPr>
        <p:spPr>
          <a:xfrm>
            <a:off x="5802594" y="247173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hnschrift SemiBold" panose="020B0502040204020203" pitchFamily="34" charset="0"/>
              </a:rPr>
              <a:t>Thiết kế giao diện</a:t>
            </a:r>
            <a:endParaRPr sz="2000">
              <a:latin typeface="Bahnschrift SemiBold" panose="020B0502040204020203" pitchFamily="34" charset="0"/>
            </a:endParaRPr>
          </a:p>
        </p:txBody>
      </p:sp>
      <p:sp>
        <p:nvSpPr>
          <p:cNvPr id="380" name="Google Shape;380;p38"/>
          <p:cNvSpPr txBox="1">
            <a:spLocks noGrp="1"/>
          </p:cNvSpPr>
          <p:nvPr>
            <p:ph type="title" idx="13"/>
          </p:nvPr>
        </p:nvSpPr>
        <p:spPr>
          <a:xfrm>
            <a:off x="4979219" y="2511135"/>
            <a:ext cx="7149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title" idx="15"/>
          </p:nvPr>
        </p:nvSpPr>
        <p:spPr>
          <a:xfrm>
            <a:off x="953450" y="521225"/>
            <a:ext cx="747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Bold SemiConden" panose="020B0502040204020203" pitchFamily="34" charset="0"/>
              </a:rPr>
              <a:t>MỤC LỤC</a:t>
            </a:r>
            <a:endParaRPr>
              <a:latin typeface="Bahnschrift SemiBold SemiConden" panose="020B0502040204020203" pitchFamily="34" charset="0"/>
            </a:endParaRPr>
          </a:p>
        </p:txBody>
      </p:sp>
      <p:sp>
        <p:nvSpPr>
          <p:cNvPr id="25" name="Google Shape;376;p38">
            <a:extLst>
              <a:ext uri="{FF2B5EF4-FFF2-40B4-BE49-F238E27FC236}">
                <a16:creationId xmlns:a16="http://schemas.microsoft.com/office/drawing/2014/main" id="{2B29A53B-097E-A2F4-66A0-5517B57EE409}"/>
              </a:ext>
            </a:extLst>
          </p:cNvPr>
          <p:cNvSpPr txBox="1">
            <a:spLocks/>
          </p:cNvSpPr>
          <p:nvPr/>
        </p:nvSpPr>
        <p:spPr>
          <a:xfrm>
            <a:off x="2144569" y="3682748"/>
            <a:ext cx="233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>
                <a:latin typeface="Bahnschrift SemiBold" panose="020B0502040204020203" pitchFamily="34" charset="0"/>
              </a:rPr>
              <a:t>Kết luận</a:t>
            </a:r>
          </a:p>
        </p:txBody>
      </p:sp>
      <p:sp>
        <p:nvSpPr>
          <p:cNvPr id="26" name="Google Shape;377;p38">
            <a:extLst>
              <a:ext uri="{FF2B5EF4-FFF2-40B4-BE49-F238E27FC236}">
                <a16:creationId xmlns:a16="http://schemas.microsoft.com/office/drawing/2014/main" id="{EB837373-8BCF-56F3-158F-33D5F3B76A65}"/>
              </a:ext>
            </a:extLst>
          </p:cNvPr>
          <p:cNvSpPr txBox="1">
            <a:spLocks/>
          </p:cNvSpPr>
          <p:nvPr/>
        </p:nvSpPr>
        <p:spPr>
          <a:xfrm>
            <a:off x="1321194" y="3613298"/>
            <a:ext cx="714900" cy="71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5264675" y="2548724"/>
            <a:ext cx="2547000" cy="1040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hnschrift SemiBold SemiConden" panose="020B0502040204020203" pitchFamily="34" charset="0"/>
              </a:rPr>
              <a:t>KHẢO SÁT</a:t>
            </a:r>
            <a:br>
              <a:rPr lang="en-US">
                <a:latin typeface="Bahnschrift SemiBold SemiConden" panose="020B0502040204020203" pitchFamily="34" charset="0"/>
              </a:rPr>
            </a:br>
            <a:r>
              <a:rPr lang="en-US">
                <a:latin typeface="Bahnschrift SemiBold SemiConden" panose="020B0502040204020203" pitchFamily="34" charset="0"/>
              </a:rPr>
              <a:t>BÀI TOÁN</a:t>
            </a:r>
          </a:p>
        </p:txBody>
      </p:sp>
      <p:sp>
        <p:nvSpPr>
          <p:cNvPr id="401" name="Google Shape;401;p41"/>
          <p:cNvSpPr txBox="1">
            <a:spLocks noGrp="1"/>
          </p:cNvSpPr>
          <p:nvPr>
            <p:ph type="title" idx="2"/>
          </p:nvPr>
        </p:nvSpPr>
        <p:spPr>
          <a:xfrm>
            <a:off x="5368675" y="1113850"/>
            <a:ext cx="12483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>
            <a:spLocks noGrp="1"/>
          </p:cNvSpPr>
          <p:nvPr>
            <p:ph type="title"/>
          </p:nvPr>
        </p:nvSpPr>
        <p:spPr>
          <a:xfrm>
            <a:off x="919074" y="749308"/>
            <a:ext cx="463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Bold SemiConden" panose="020B0502040204020203" pitchFamily="34" charset="0"/>
              </a:rPr>
              <a:t>Mô tả yêu cầu bài toán</a:t>
            </a:r>
            <a:endParaRPr>
              <a:latin typeface="Bahnschrift SemiBold SemiConden" panose="020B0502040204020203" pitchFamily="34" charset="0"/>
            </a:endParaRPr>
          </a:p>
        </p:txBody>
      </p:sp>
      <p:sp>
        <p:nvSpPr>
          <p:cNvPr id="22" name="Google Shape;9460;p83">
            <a:extLst>
              <a:ext uri="{FF2B5EF4-FFF2-40B4-BE49-F238E27FC236}">
                <a16:creationId xmlns:a16="http://schemas.microsoft.com/office/drawing/2014/main" id="{64078C6D-3BDF-6051-4CED-A646BB43BFF0}"/>
              </a:ext>
            </a:extLst>
          </p:cNvPr>
          <p:cNvSpPr/>
          <p:nvPr/>
        </p:nvSpPr>
        <p:spPr>
          <a:xfrm flipH="1">
            <a:off x="7463800" y="3453154"/>
            <a:ext cx="437175" cy="770653"/>
          </a:xfrm>
          <a:custGeom>
            <a:avLst/>
            <a:gdLst/>
            <a:ahLst/>
            <a:cxnLst/>
            <a:rect l="l" t="t" r="r" b="b"/>
            <a:pathLst>
              <a:path w="14992" h="26428" extrusionOk="0">
                <a:moveTo>
                  <a:pt x="31" y="0"/>
                </a:moveTo>
                <a:cubicBezTo>
                  <a:pt x="25" y="0"/>
                  <a:pt x="19" y="0"/>
                  <a:pt x="13" y="0"/>
                </a:cubicBezTo>
                <a:lnTo>
                  <a:pt x="0" y="0"/>
                </a:lnTo>
                <a:lnTo>
                  <a:pt x="0" y="26407"/>
                </a:lnTo>
                <a:lnTo>
                  <a:pt x="13" y="26427"/>
                </a:lnTo>
                <a:lnTo>
                  <a:pt x="14992" y="1860"/>
                </a:lnTo>
                <a:cubicBezTo>
                  <a:pt x="10391" y="663"/>
                  <a:pt x="5335" y="0"/>
                  <a:pt x="31" y="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9461;p83">
            <a:extLst>
              <a:ext uri="{FF2B5EF4-FFF2-40B4-BE49-F238E27FC236}">
                <a16:creationId xmlns:a16="http://schemas.microsoft.com/office/drawing/2014/main" id="{106176C5-1289-0359-9C1D-7923BA795107}"/>
              </a:ext>
            </a:extLst>
          </p:cNvPr>
          <p:cNvGrpSpPr/>
          <p:nvPr/>
        </p:nvGrpSpPr>
        <p:grpSpPr>
          <a:xfrm>
            <a:off x="2072154" y="3648627"/>
            <a:ext cx="5617972" cy="379704"/>
            <a:chOff x="6630799" y="2032451"/>
            <a:chExt cx="1808076" cy="121846"/>
          </a:xfrm>
        </p:grpSpPr>
        <p:sp>
          <p:nvSpPr>
            <p:cNvPr id="24" name="Google Shape;9462;p83">
              <a:extLst>
                <a:ext uri="{FF2B5EF4-FFF2-40B4-BE49-F238E27FC236}">
                  <a16:creationId xmlns:a16="http://schemas.microsoft.com/office/drawing/2014/main" id="{3EFF2976-6D20-00DE-E660-CFBDB1CB6CD0}"/>
                </a:ext>
              </a:extLst>
            </p:cNvPr>
            <p:cNvSpPr/>
            <p:nvPr/>
          </p:nvSpPr>
          <p:spPr>
            <a:xfrm flipH="1">
              <a:off x="6630799" y="2032451"/>
              <a:ext cx="1163426" cy="121846"/>
            </a:xfrm>
            <a:custGeom>
              <a:avLst/>
              <a:gdLst/>
              <a:ahLst/>
              <a:cxnLst/>
              <a:rect l="l" t="t" r="r" b="b"/>
              <a:pathLst>
                <a:path w="35124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35123" y="7847"/>
                  </a:lnTo>
                  <a:lnTo>
                    <a:pt x="35123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Tiết kiệm thời gian và lao động thủ công</a:t>
              </a:r>
            </a:p>
          </p:txBody>
        </p:sp>
        <p:cxnSp>
          <p:nvCxnSpPr>
            <p:cNvPr id="25" name="Google Shape;9463;p83">
              <a:extLst>
                <a:ext uri="{FF2B5EF4-FFF2-40B4-BE49-F238E27FC236}">
                  <a16:creationId xmlns:a16="http://schemas.microsoft.com/office/drawing/2014/main" id="{F854F398-94D6-A9CC-9403-3F55929B33C8}"/>
                </a:ext>
              </a:extLst>
            </p:cNvPr>
            <p:cNvCxnSpPr/>
            <p:nvPr/>
          </p:nvCxnSpPr>
          <p:spPr>
            <a:xfrm rot="10800000">
              <a:off x="7818475" y="2100600"/>
              <a:ext cx="620400" cy="0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8" name="Google Shape;9465;p83">
            <a:extLst>
              <a:ext uri="{FF2B5EF4-FFF2-40B4-BE49-F238E27FC236}">
                <a16:creationId xmlns:a16="http://schemas.microsoft.com/office/drawing/2014/main" id="{B0B870A5-1862-9C46-E1C1-E9E0F08D7FB4}"/>
              </a:ext>
            </a:extLst>
          </p:cNvPr>
          <p:cNvSpPr/>
          <p:nvPr/>
        </p:nvSpPr>
        <p:spPr>
          <a:xfrm flipH="1">
            <a:off x="7027529" y="2650647"/>
            <a:ext cx="873415" cy="768992"/>
          </a:xfrm>
          <a:custGeom>
            <a:avLst/>
            <a:gdLst/>
            <a:ahLst/>
            <a:cxnLst/>
            <a:rect l="l" t="t" r="r" b="b"/>
            <a:pathLst>
              <a:path w="29952" h="26371" extrusionOk="0">
                <a:moveTo>
                  <a:pt x="1" y="0"/>
                </a:moveTo>
                <a:lnTo>
                  <a:pt x="1" y="24234"/>
                </a:lnTo>
                <a:lnTo>
                  <a:pt x="14" y="24234"/>
                </a:lnTo>
                <a:cubicBezTo>
                  <a:pt x="14" y="24234"/>
                  <a:pt x="203" y="24229"/>
                  <a:pt x="558" y="24229"/>
                </a:cubicBezTo>
                <a:cubicBezTo>
                  <a:pt x="2473" y="24229"/>
                  <a:pt x="9215" y="24384"/>
                  <a:pt x="17213" y="26370"/>
                </a:cubicBezTo>
                <a:lnTo>
                  <a:pt x="29952" y="5713"/>
                </a:lnTo>
                <a:cubicBezTo>
                  <a:pt x="29952" y="5713"/>
                  <a:pt x="20827" y="0"/>
                  <a:pt x="14" y="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9466;p83">
            <a:extLst>
              <a:ext uri="{FF2B5EF4-FFF2-40B4-BE49-F238E27FC236}">
                <a16:creationId xmlns:a16="http://schemas.microsoft.com/office/drawing/2014/main" id="{0042B3F3-C3C5-CA97-FD9B-4336C52D48EA}"/>
              </a:ext>
            </a:extLst>
          </p:cNvPr>
          <p:cNvGrpSpPr/>
          <p:nvPr/>
        </p:nvGrpSpPr>
        <p:grpSpPr>
          <a:xfrm>
            <a:off x="2070821" y="2870911"/>
            <a:ext cx="5162930" cy="572701"/>
            <a:chOff x="6630799" y="1782883"/>
            <a:chExt cx="1661626" cy="183778"/>
          </a:xfrm>
        </p:grpSpPr>
        <p:sp>
          <p:nvSpPr>
            <p:cNvPr id="20" name="Google Shape;9467;p83">
              <a:extLst>
                <a:ext uri="{FF2B5EF4-FFF2-40B4-BE49-F238E27FC236}">
                  <a16:creationId xmlns:a16="http://schemas.microsoft.com/office/drawing/2014/main" id="{F6D75470-6D9F-5AA2-E46C-E48DDFB4FD0C}"/>
                </a:ext>
              </a:extLst>
            </p:cNvPr>
            <p:cNvSpPr/>
            <p:nvPr/>
          </p:nvSpPr>
          <p:spPr>
            <a:xfrm flipH="1">
              <a:off x="6630799" y="1782883"/>
              <a:ext cx="1163426" cy="183778"/>
            </a:xfrm>
            <a:custGeom>
              <a:avLst/>
              <a:gdLst/>
              <a:ahLst/>
              <a:cxnLst/>
              <a:rect l="l" t="t" r="r" b="b"/>
              <a:pathLst>
                <a:path w="35124" h="7846" extrusionOk="0">
                  <a:moveTo>
                    <a:pt x="0" y="1"/>
                  </a:moveTo>
                  <a:lnTo>
                    <a:pt x="0" y="7845"/>
                  </a:lnTo>
                  <a:lnTo>
                    <a:pt x="35123" y="7845"/>
                  </a:lnTo>
                  <a:lnTo>
                    <a:pt x="35123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Hệ thống quản lí trực tuyến cho phép tìm kiếm và quản lí việc nhập và bán sách</a:t>
              </a:r>
            </a:p>
          </p:txBody>
        </p:sp>
        <p:cxnSp>
          <p:nvCxnSpPr>
            <p:cNvPr id="21" name="Google Shape;9468;p83">
              <a:extLst>
                <a:ext uri="{FF2B5EF4-FFF2-40B4-BE49-F238E27FC236}">
                  <a16:creationId xmlns:a16="http://schemas.microsoft.com/office/drawing/2014/main" id="{FB431FFB-8309-A1CF-C1A4-5CFA771FB3FF}"/>
                </a:ext>
              </a:extLst>
            </p:cNvPr>
            <p:cNvCxnSpPr/>
            <p:nvPr/>
          </p:nvCxnSpPr>
          <p:spPr>
            <a:xfrm rot="10800000">
              <a:off x="7818425" y="1879575"/>
              <a:ext cx="474000" cy="0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4" name="Google Shape;9470;p83">
            <a:extLst>
              <a:ext uri="{FF2B5EF4-FFF2-40B4-BE49-F238E27FC236}">
                <a16:creationId xmlns:a16="http://schemas.microsoft.com/office/drawing/2014/main" id="{2F782D69-F0E8-ECD8-DACF-F85F28E86281}"/>
              </a:ext>
            </a:extLst>
          </p:cNvPr>
          <p:cNvSpPr/>
          <p:nvPr/>
        </p:nvSpPr>
        <p:spPr>
          <a:xfrm flipH="1">
            <a:off x="6595665" y="1825831"/>
            <a:ext cx="1305279" cy="893331"/>
          </a:xfrm>
          <a:custGeom>
            <a:avLst/>
            <a:gdLst/>
            <a:ahLst/>
            <a:cxnLst/>
            <a:rect l="l" t="t" r="r" b="b"/>
            <a:pathLst>
              <a:path w="44762" h="30635" extrusionOk="0">
                <a:moveTo>
                  <a:pt x="1" y="1"/>
                </a:moveTo>
                <a:lnTo>
                  <a:pt x="1" y="24648"/>
                </a:lnTo>
                <a:lnTo>
                  <a:pt x="14" y="24648"/>
                </a:lnTo>
                <a:cubicBezTo>
                  <a:pt x="5607" y="24648"/>
                  <a:pt x="18560" y="25130"/>
                  <a:pt x="31390" y="30635"/>
                </a:cubicBezTo>
                <a:lnTo>
                  <a:pt x="44761" y="10327"/>
                </a:lnTo>
                <a:cubicBezTo>
                  <a:pt x="44761" y="10327"/>
                  <a:pt x="27304" y="1"/>
                  <a:pt x="14" y="1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9471;p83">
            <a:extLst>
              <a:ext uri="{FF2B5EF4-FFF2-40B4-BE49-F238E27FC236}">
                <a16:creationId xmlns:a16="http://schemas.microsoft.com/office/drawing/2014/main" id="{BEC96FA3-60B7-635F-3CC8-2DB65D076988}"/>
              </a:ext>
            </a:extLst>
          </p:cNvPr>
          <p:cNvGrpSpPr/>
          <p:nvPr/>
        </p:nvGrpSpPr>
        <p:grpSpPr>
          <a:xfrm>
            <a:off x="2069432" y="2132574"/>
            <a:ext cx="4689089" cy="453398"/>
            <a:chOff x="6630799" y="1545953"/>
            <a:chExt cx="1509126" cy="145494"/>
          </a:xfrm>
        </p:grpSpPr>
        <p:sp>
          <p:nvSpPr>
            <p:cNvPr id="16" name="Google Shape;9472;p83">
              <a:extLst>
                <a:ext uri="{FF2B5EF4-FFF2-40B4-BE49-F238E27FC236}">
                  <a16:creationId xmlns:a16="http://schemas.microsoft.com/office/drawing/2014/main" id="{B02EBCA8-3F5A-F737-7DD5-950C538EA388}"/>
                </a:ext>
              </a:extLst>
            </p:cNvPr>
            <p:cNvSpPr/>
            <p:nvPr/>
          </p:nvSpPr>
          <p:spPr>
            <a:xfrm flipH="1">
              <a:off x="6630799" y="1545953"/>
              <a:ext cx="1163426" cy="145494"/>
            </a:xfrm>
            <a:custGeom>
              <a:avLst/>
              <a:gdLst/>
              <a:ahLst/>
              <a:cxnLst/>
              <a:rect l="l" t="t" r="r" b="b"/>
              <a:pathLst>
                <a:path w="35124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35123" y="7847"/>
                  </a:lnTo>
                  <a:lnTo>
                    <a:pt x="35123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Hệ thống thân thiện, sử dụng cơ sở dữ liệu</a:t>
              </a:r>
              <a:endPara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7" name="Google Shape;9473;p83">
              <a:extLst>
                <a:ext uri="{FF2B5EF4-FFF2-40B4-BE49-F238E27FC236}">
                  <a16:creationId xmlns:a16="http://schemas.microsoft.com/office/drawing/2014/main" id="{DA5A7F70-1E39-A466-B181-C19B5FE63672}"/>
                </a:ext>
              </a:extLst>
            </p:cNvPr>
            <p:cNvCxnSpPr/>
            <p:nvPr/>
          </p:nvCxnSpPr>
          <p:spPr>
            <a:xfrm rot="10800000">
              <a:off x="7818325" y="1618700"/>
              <a:ext cx="321600" cy="0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0" name="Google Shape;9475;p83">
            <a:extLst>
              <a:ext uri="{FF2B5EF4-FFF2-40B4-BE49-F238E27FC236}">
                <a16:creationId xmlns:a16="http://schemas.microsoft.com/office/drawing/2014/main" id="{89291919-F77B-A231-BA94-3EBBB65CE6D0}"/>
              </a:ext>
            </a:extLst>
          </p:cNvPr>
          <p:cNvSpPr/>
          <p:nvPr/>
        </p:nvSpPr>
        <p:spPr>
          <a:xfrm flipH="1">
            <a:off x="6071795" y="947474"/>
            <a:ext cx="1829149" cy="1072784"/>
          </a:xfrm>
          <a:custGeom>
            <a:avLst/>
            <a:gdLst/>
            <a:ahLst/>
            <a:cxnLst/>
            <a:rect l="l" t="t" r="r" b="b"/>
            <a:pathLst>
              <a:path w="62727" h="36789" extrusionOk="0">
                <a:moveTo>
                  <a:pt x="1" y="1"/>
                </a:moveTo>
                <a:lnTo>
                  <a:pt x="1" y="25976"/>
                </a:lnTo>
                <a:lnTo>
                  <a:pt x="17" y="25976"/>
                </a:lnTo>
                <a:cubicBezTo>
                  <a:pt x="74" y="25976"/>
                  <a:pt x="588" y="25960"/>
                  <a:pt x="1487" y="25960"/>
                </a:cubicBezTo>
                <a:cubicBezTo>
                  <a:pt x="7235" y="25960"/>
                  <a:pt x="28709" y="26646"/>
                  <a:pt x="46867" y="36789"/>
                </a:cubicBezTo>
                <a:lnTo>
                  <a:pt x="62726" y="12728"/>
                </a:lnTo>
                <a:cubicBezTo>
                  <a:pt x="62726" y="12728"/>
                  <a:pt x="39312" y="2"/>
                  <a:pt x="17" y="1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477;p83">
            <a:extLst>
              <a:ext uri="{FF2B5EF4-FFF2-40B4-BE49-F238E27FC236}">
                <a16:creationId xmlns:a16="http://schemas.microsoft.com/office/drawing/2014/main" id="{70C818E8-4F1C-480B-058B-1626E8B2AD78}"/>
              </a:ext>
            </a:extLst>
          </p:cNvPr>
          <p:cNvSpPr/>
          <p:nvPr/>
        </p:nvSpPr>
        <p:spPr>
          <a:xfrm flipH="1">
            <a:off x="3500121" y="1445998"/>
            <a:ext cx="2181105" cy="401637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Yêu cầu nghiệp vụ số 26</a:t>
            </a: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Google Shape;9478;p83">
            <a:extLst>
              <a:ext uri="{FF2B5EF4-FFF2-40B4-BE49-F238E27FC236}">
                <a16:creationId xmlns:a16="http://schemas.microsoft.com/office/drawing/2014/main" id="{9E05B66D-C8A7-61C8-5665-21D26A766725}"/>
              </a:ext>
            </a:extLst>
          </p:cNvPr>
          <p:cNvCxnSpPr/>
          <p:nvPr/>
        </p:nvCxnSpPr>
        <p:spPr>
          <a:xfrm rot="10800000">
            <a:off x="5756330" y="1646818"/>
            <a:ext cx="512314" cy="0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subTitle" idx="4"/>
          </p:nvPr>
        </p:nvSpPr>
        <p:spPr>
          <a:xfrm>
            <a:off x="2527911" y="4331369"/>
            <a:ext cx="4088171" cy="371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về mẫu trang chủ hệ thống quản lý sách</a:t>
            </a:r>
            <a:endParaRPr/>
          </a:p>
        </p:txBody>
      </p:sp>
      <p:sp>
        <p:nvSpPr>
          <p:cNvPr id="20" name="Google Shape;393;p40">
            <a:extLst>
              <a:ext uri="{FF2B5EF4-FFF2-40B4-BE49-F238E27FC236}">
                <a16:creationId xmlns:a16="http://schemas.microsoft.com/office/drawing/2014/main" id="{8871568D-0FAC-35B1-BDF8-715E2B99F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202" y="345664"/>
            <a:ext cx="30610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Bold SemiConden" panose="020B0502040204020203" pitchFamily="34" charset="0"/>
              </a:rPr>
              <a:t>Khảo sát bài toán</a:t>
            </a:r>
            <a:endParaRPr>
              <a:latin typeface="Bahnschrift SemiBold SemiConden" panose="020B0502040204020203" pitchFamily="34" charset="0"/>
            </a:endParaRPr>
          </a:p>
        </p:txBody>
      </p:sp>
      <p:pic>
        <p:nvPicPr>
          <p:cNvPr id="27" name="Hình ảnh 4" descr="Đồ án phần mềm quản lý nhà sách viết bằng c# có báo cáo siêu hay">
            <a:extLst>
              <a:ext uri="{FF2B5EF4-FFF2-40B4-BE49-F238E27FC236}">
                <a16:creationId xmlns:a16="http://schemas.microsoft.com/office/drawing/2014/main" id="{78361D8A-0E32-50D4-2D91-A3A2F7081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72" y="984394"/>
            <a:ext cx="7189651" cy="33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subTitle" idx="4"/>
          </p:nvPr>
        </p:nvSpPr>
        <p:spPr>
          <a:xfrm>
            <a:off x="1950997" y="4331369"/>
            <a:ext cx="5242006" cy="371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về mẫu Hệ thống quản lý tìm kiếm tài nguyên nhà sách</a:t>
            </a:r>
            <a:endParaRPr/>
          </a:p>
        </p:txBody>
      </p:sp>
      <p:sp>
        <p:nvSpPr>
          <p:cNvPr id="20" name="Google Shape;393;p40">
            <a:extLst>
              <a:ext uri="{FF2B5EF4-FFF2-40B4-BE49-F238E27FC236}">
                <a16:creationId xmlns:a16="http://schemas.microsoft.com/office/drawing/2014/main" id="{8871568D-0FAC-35B1-BDF8-715E2B99F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202" y="345664"/>
            <a:ext cx="30610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Bold SemiConden" panose="020B0502040204020203" pitchFamily="34" charset="0"/>
              </a:rPr>
              <a:t>Khảo sát bài toán</a:t>
            </a:r>
            <a:endParaRPr>
              <a:latin typeface="Bahnschrift SemiBold SemiConden" panose="020B0502040204020203" pitchFamily="34" charset="0"/>
            </a:endParaRPr>
          </a:p>
        </p:txBody>
      </p:sp>
      <p:pic>
        <p:nvPicPr>
          <p:cNvPr id="27" name="Hình ảnh 4">
            <a:extLst>
              <a:ext uri="{FF2B5EF4-FFF2-40B4-BE49-F238E27FC236}">
                <a16:creationId xmlns:a16="http://schemas.microsoft.com/office/drawing/2014/main" id="{78361D8A-0E32-50D4-2D91-A3A2F708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1374083" y="984394"/>
            <a:ext cx="6395839" cy="334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78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9"/>
          <p:cNvSpPr txBox="1"/>
          <p:nvPr/>
        </p:nvSpPr>
        <p:spPr>
          <a:xfrm>
            <a:off x="1118875" y="1292075"/>
            <a:ext cx="3217800" cy="1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7" name="Google Shape;1147;p69"/>
          <p:cNvSpPr txBox="1"/>
          <p:nvPr/>
        </p:nvSpPr>
        <p:spPr>
          <a:xfrm>
            <a:off x="4807325" y="1292075"/>
            <a:ext cx="3217800" cy="1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8" name="Google Shape;1148;p69"/>
          <p:cNvSpPr txBox="1"/>
          <p:nvPr/>
        </p:nvSpPr>
        <p:spPr>
          <a:xfrm>
            <a:off x="1118875" y="3054425"/>
            <a:ext cx="3217800" cy="1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9" name="Google Shape;1149;p69"/>
          <p:cNvSpPr txBox="1"/>
          <p:nvPr/>
        </p:nvSpPr>
        <p:spPr>
          <a:xfrm>
            <a:off x="4807325" y="3054425"/>
            <a:ext cx="3217800" cy="1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2" name="Google Shape;1152;p69"/>
          <p:cNvSpPr txBox="1">
            <a:spLocks noGrp="1"/>
          </p:cNvSpPr>
          <p:nvPr>
            <p:ph type="subTitle" idx="1"/>
          </p:nvPr>
        </p:nvSpPr>
        <p:spPr>
          <a:xfrm>
            <a:off x="1391211" y="1729965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nhập xuất; dự báo, phát hiện và ngăn chặn sai sót khi nhập liệu và xử lý thông tin; phân quyền người d</a:t>
            </a:r>
            <a:r>
              <a:rPr lang="en-GB"/>
              <a:t>ù</a:t>
            </a:r>
            <a:r>
              <a:rPr lang="vi-VN"/>
              <a:t>ng; phương pháp hạch toán</a:t>
            </a:r>
            <a:endParaRPr/>
          </a:p>
        </p:txBody>
      </p:sp>
      <p:sp>
        <p:nvSpPr>
          <p:cNvPr id="1154" name="Google Shape;1154;p69"/>
          <p:cNvSpPr txBox="1">
            <a:spLocks noGrp="1"/>
          </p:cNvSpPr>
          <p:nvPr>
            <p:ph type="subTitle" idx="4"/>
          </p:nvPr>
        </p:nvSpPr>
        <p:spPr>
          <a:xfrm>
            <a:off x="5079574" y="1661213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Tiết kiệm</a:t>
            </a:r>
            <a:r>
              <a:rPr lang="en-GB"/>
              <a:t> lao động</a:t>
            </a:r>
            <a:r>
              <a:rPr lang="vi-VN"/>
              <a:t>; Giúp phục vụ chuyên nghiệp hơn; Giảm thiểu thời gian; Báo cáo rõ ràng nhanh chóng; khả năng mở rộng quy mô dễ dàng</a:t>
            </a:r>
            <a:endParaRPr/>
          </a:p>
        </p:txBody>
      </p:sp>
      <p:sp>
        <p:nvSpPr>
          <p:cNvPr id="1156" name="Google Shape;1156;p69"/>
          <p:cNvSpPr txBox="1">
            <a:spLocks noGrp="1"/>
          </p:cNvSpPr>
          <p:nvPr>
            <p:ph type="subTitle" idx="6"/>
          </p:nvPr>
        </p:nvSpPr>
        <p:spPr>
          <a:xfrm>
            <a:off x="1391126" y="3450588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Chủ cửa hàng sách, nhân viên thu ngân, nhân viên bán sách, nhân viên giao nhận</a:t>
            </a:r>
            <a:endParaRPr/>
          </a:p>
        </p:txBody>
      </p:sp>
      <p:sp>
        <p:nvSpPr>
          <p:cNvPr id="1158" name="Google Shape;1158;p69"/>
          <p:cNvSpPr txBox="1">
            <a:spLocks noGrp="1"/>
          </p:cNvSpPr>
          <p:nvPr>
            <p:ph type="subTitle" idx="8"/>
          </p:nvPr>
        </p:nvSpPr>
        <p:spPr>
          <a:xfrm>
            <a:off x="5079574" y="3450588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Quản trị hệ thống: quản lý bán sách - quản lý nhập sách</a:t>
            </a:r>
            <a:endParaRPr/>
          </a:p>
        </p:txBody>
      </p:sp>
      <p:sp>
        <p:nvSpPr>
          <p:cNvPr id="17" name="Google Shape;393;p40">
            <a:extLst>
              <a:ext uri="{FF2B5EF4-FFF2-40B4-BE49-F238E27FC236}">
                <a16:creationId xmlns:a16="http://schemas.microsoft.com/office/drawing/2014/main" id="{CB14E004-EE5D-2592-E57B-2242FF937C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821" y="422525"/>
            <a:ext cx="445044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Bold SemiConden" panose="020B0502040204020203" pitchFamily="34" charset="0"/>
              </a:rPr>
              <a:t>Xác định thông tin nghiệp vụ  </a:t>
            </a:r>
            <a:endParaRPr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3;p40">
            <a:extLst>
              <a:ext uri="{FF2B5EF4-FFF2-40B4-BE49-F238E27FC236}">
                <a16:creationId xmlns:a16="http://schemas.microsoft.com/office/drawing/2014/main" id="{FB1D31AB-6353-9F3A-CCBB-771E58170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41262" y="1457754"/>
            <a:ext cx="1860837" cy="222799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hnschrift SemiBold SemiConden" panose="020B0502040204020203" pitchFamily="34" charset="0"/>
              </a:rPr>
              <a:t>Biểu đồ </a:t>
            </a:r>
            <a:br>
              <a:rPr lang="en-US" sz="3000">
                <a:latin typeface="Bahnschrift SemiBold SemiConden" panose="020B0502040204020203" pitchFamily="34" charset="0"/>
              </a:rPr>
            </a:br>
            <a:r>
              <a:rPr lang="en-US" sz="3000">
                <a:latin typeface="Bahnschrift SemiBold SemiConden" panose="020B0502040204020203" pitchFamily="34" charset="0"/>
              </a:rPr>
              <a:t>mô tả nghiệp vụ</a:t>
            </a:r>
            <a:br>
              <a:rPr lang="en-US" sz="3000">
                <a:latin typeface="Bahnschrift SemiBold SemiConden" panose="020B0502040204020203" pitchFamily="34" charset="0"/>
              </a:rPr>
            </a:br>
            <a:r>
              <a:rPr lang="en-US" sz="3000">
                <a:latin typeface="Bahnschrift SemiBold SemiConden" panose="020B0502040204020203" pitchFamily="34" charset="0"/>
              </a:rPr>
              <a:t>&amp; phân cấp chức năng</a:t>
            </a:r>
          </a:p>
        </p:txBody>
      </p:sp>
      <p:pic>
        <p:nvPicPr>
          <p:cNvPr id="10" name="Hình ảnh 1">
            <a:extLst>
              <a:ext uri="{FF2B5EF4-FFF2-40B4-BE49-F238E27FC236}">
                <a16:creationId xmlns:a16="http://schemas.microsoft.com/office/drawing/2014/main" id="{F62BDE91-F928-5E52-36C0-51706294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35" y="764892"/>
            <a:ext cx="5354625" cy="3613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ook Slideshow for Business by Slidesgo">
  <a:themeElements>
    <a:clrScheme name="Simple Light">
      <a:dk1>
        <a:srgbClr val="08388D"/>
      </a:dk1>
      <a:lt1>
        <a:srgbClr val="F5F1ED"/>
      </a:lt1>
      <a:dk2>
        <a:srgbClr val="FFC2B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838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618</Words>
  <Application>Microsoft Office PowerPoint</Application>
  <PresentationFormat>On-screen Show (16:9)</PresentationFormat>
  <Paragraphs>109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Open Sans</vt:lpstr>
      <vt:lpstr>Bahnschrift SemiLight</vt:lpstr>
      <vt:lpstr>Bahnschrift Condensed</vt:lpstr>
      <vt:lpstr>Bahnschrift SemiBold</vt:lpstr>
      <vt:lpstr>Bebas Neue</vt:lpstr>
      <vt:lpstr>Bahnschrift SemiBold SemiConden</vt:lpstr>
      <vt:lpstr>Arial</vt:lpstr>
      <vt:lpstr>Minimalist Book Slideshow for Business by Slidesgo</vt:lpstr>
      <vt:lpstr>TIỂU LUẬN  NHẬP MÔN CÔNG NGHỆ PHẦN MỀM</vt:lpstr>
      <vt:lpstr>Thành viên nhóm</vt:lpstr>
      <vt:lpstr>Khảo sát bài toán</vt:lpstr>
      <vt:lpstr>KHẢO SÁT BÀI TOÁN</vt:lpstr>
      <vt:lpstr>Mô tả yêu cầu bài toán</vt:lpstr>
      <vt:lpstr>Khảo sát bài toán</vt:lpstr>
      <vt:lpstr>Khảo sát bài toán</vt:lpstr>
      <vt:lpstr>Xác định thông tin nghiệp vụ  </vt:lpstr>
      <vt:lpstr>Biểu đồ  mô tả nghiệp vụ &amp; phân cấp chức năng</vt:lpstr>
      <vt:lpstr>Kế hoạch dự án</vt:lpstr>
      <vt:lpstr>ĐẶC TẢ YÊU CẦU BÀI TOÁN</vt:lpstr>
      <vt:lpstr>Giới thiệu các tác nhân hệ thống</vt:lpstr>
      <vt:lpstr>Sơ đồ use case</vt:lpstr>
      <vt:lpstr>Sơ đồ use case</vt:lpstr>
      <vt:lpstr>Sơ đồ use case</vt:lpstr>
      <vt:lpstr>PHÂN TÍCH YÊU CẦU</vt:lpstr>
      <vt:lpstr>Mô hình CDM</vt:lpstr>
      <vt:lpstr>Mô hình PDM</vt:lpstr>
      <vt:lpstr>THIẾT KẾ GIAO DIỆN</vt:lpstr>
      <vt:lpstr>PowerPoint Presentation</vt:lpstr>
      <vt:lpstr>Sơ đồ hoạt động</vt:lpstr>
      <vt:lpstr>PowerPoint Presentation</vt:lpstr>
      <vt:lpstr>Sơ đồ hoạt động</vt:lpstr>
      <vt:lpstr>KẾT LUẬN</vt:lpstr>
      <vt:lpstr>Ưu điểm</vt:lpstr>
      <vt:lpstr>Nhược điểm</vt:lpstr>
      <vt:lpstr>Kinh nghiệm thu được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TIỂU LUẬN  CUỐI HỌC PHẦN</dc:title>
  <cp:lastModifiedBy>Nguyen Ngoc  Tram</cp:lastModifiedBy>
  <cp:revision>8</cp:revision>
  <dcterms:modified xsi:type="dcterms:W3CDTF">2022-06-21T07:08:45Z</dcterms:modified>
</cp:coreProperties>
</file>