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14010A-989A-4501-9CA7-C55CEC05843C}" type="datetimeFigureOut">
              <a:rPr lang="es-MX" smtClean="0"/>
              <a:t>14/07/2025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BD29BD-4F14-41FC-8704-63039ABB1915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35049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10A-989A-4501-9CA7-C55CEC05843C}" type="datetimeFigureOut">
              <a:rPr lang="es-MX" smtClean="0"/>
              <a:t>14/07/2025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29BD-4F14-41FC-8704-63039ABB19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194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10A-989A-4501-9CA7-C55CEC05843C}" type="datetimeFigureOut">
              <a:rPr lang="es-MX" smtClean="0"/>
              <a:t>14/07/2025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29BD-4F14-41FC-8704-63039ABB19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68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10A-989A-4501-9CA7-C55CEC05843C}" type="datetimeFigureOut">
              <a:rPr lang="es-MX" smtClean="0"/>
              <a:t>14/07/2025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29BD-4F14-41FC-8704-63039ABB19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414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14010A-989A-4501-9CA7-C55CEC05843C}" type="datetimeFigureOut">
              <a:rPr lang="es-MX" smtClean="0"/>
              <a:t>14/07/2025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BD29BD-4F14-41FC-8704-63039ABB1915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9636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10A-989A-4501-9CA7-C55CEC05843C}" type="datetimeFigureOut">
              <a:rPr lang="es-MX" smtClean="0"/>
              <a:t>14/07/2025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29BD-4F14-41FC-8704-63039ABB19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609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10A-989A-4501-9CA7-C55CEC05843C}" type="datetimeFigureOut">
              <a:rPr lang="es-MX" smtClean="0"/>
              <a:t>14/07/2025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29BD-4F14-41FC-8704-63039ABB19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7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10A-989A-4501-9CA7-C55CEC05843C}" type="datetimeFigureOut">
              <a:rPr lang="es-MX" smtClean="0"/>
              <a:t>14/07/2025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29BD-4F14-41FC-8704-63039ABB19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048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10A-989A-4501-9CA7-C55CEC05843C}" type="datetimeFigureOut">
              <a:rPr lang="es-MX" smtClean="0"/>
              <a:t>14/07/2025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29BD-4F14-41FC-8704-63039ABB19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021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14010A-989A-4501-9CA7-C55CEC05843C}" type="datetimeFigureOut">
              <a:rPr lang="es-MX" smtClean="0"/>
              <a:t>14/07/2025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BD29BD-4F14-41FC-8704-63039ABB1915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520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14010A-989A-4501-9CA7-C55CEC05843C}" type="datetimeFigureOut">
              <a:rPr lang="es-MX" smtClean="0"/>
              <a:t>14/07/2025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BD29BD-4F14-41FC-8704-63039ABB1915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221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F14010A-989A-4501-9CA7-C55CEC05843C}" type="datetimeFigureOut">
              <a:rPr lang="es-MX" smtClean="0"/>
              <a:t>14/07/2025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9BD29BD-4F14-41FC-8704-63039ABB1915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580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521B0-764C-4548-A869-451BBE730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Knicks mexas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D24E3C5-B019-4D1E-A8B3-BEC006772D94}"/>
              </a:ext>
            </a:extLst>
          </p:cNvPr>
          <p:cNvSpPr txBox="1">
            <a:spLocks/>
          </p:cNvSpPr>
          <p:nvPr/>
        </p:nvSpPr>
        <p:spPr>
          <a:xfrm>
            <a:off x="1683657" y="135459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27B94BE-9E18-4F68-B736-94E43E2D8152}"/>
              </a:ext>
            </a:extLst>
          </p:cNvPr>
          <p:cNvSpPr txBox="1">
            <a:spLocks/>
          </p:cNvSpPr>
          <p:nvPr/>
        </p:nvSpPr>
        <p:spPr>
          <a:xfrm>
            <a:off x="1683657" y="383426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F70349F-4533-4716-AB9A-9CC3AE65B0D8}"/>
              </a:ext>
            </a:extLst>
          </p:cNvPr>
          <p:cNvSpPr txBox="1">
            <a:spLocks/>
          </p:cNvSpPr>
          <p:nvPr/>
        </p:nvSpPr>
        <p:spPr>
          <a:xfrm>
            <a:off x="1364343" y="10414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4FDA10F-C87E-4D0A-9751-35F2BF5B5A29}"/>
              </a:ext>
            </a:extLst>
          </p:cNvPr>
          <p:cNvSpPr txBox="1">
            <a:spLocks/>
          </p:cNvSpPr>
          <p:nvPr/>
        </p:nvSpPr>
        <p:spPr>
          <a:xfrm>
            <a:off x="1524000" y="127362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C5C312F-5031-4704-839D-9B24D13F1DC9}"/>
              </a:ext>
            </a:extLst>
          </p:cNvPr>
          <p:cNvSpPr txBox="1">
            <a:spLocks/>
          </p:cNvSpPr>
          <p:nvPr/>
        </p:nvSpPr>
        <p:spPr>
          <a:xfrm>
            <a:off x="1524000" y="375330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30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68D8AF-078D-474B-9A32-E4A5F8278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314" y="356120"/>
            <a:ext cx="10515600" cy="6131766"/>
          </a:xfrm>
        </p:spPr>
        <p:txBody>
          <a:bodyPr>
            <a:normAutofit fontScale="70000" lnSpcReduction="20000"/>
          </a:bodyPr>
          <a:lstStyle/>
          <a:p>
            <a:r>
              <a:rPr lang="es-MX" sz="2300" dirty="0"/>
              <a:t>Nombre del proyecto: kicks mexas</a:t>
            </a:r>
            <a:br>
              <a:rPr lang="es-MX" sz="2300" dirty="0"/>
            </a:br>
            <a:r>
              <a:rPr lang="es-MX" sz="2300" dirty="0"/>
              <a:t>Nombre del autor o equipo de desarrollo: los perros </a:t>
            </a:r>
            <a:br>
              <a:rPr lang="es-MX" sz="2300" dirty="0"/>
            </a:br>
            <a:r>
              <a:rPr lang="es-MX" sz="2300" dirty="0"/>
              <a:t>Institución: CECyTEM plantel Ecatepec 1</a:t>
            </a:r>
            <a:br>
              <a:rPr lang="es-MX" sz="2300" dirty="0"/>
            </a:br>
            <a:r>
              <a:rPr lang="es-MX" sz="2300" dirty="0"/>
              <a:t>Fecha:</a:t>
            </a:r>
            <a:br>
              <a:rPr lang="es-MX" sz="2300" dirty="0"/>
            </a:br>
            <a:r>
              <a:rPr lang="es-MX" sz="2300" dirty="0"/>
              <a:t>Nombre del cliente o usuario solicitante: fontidi</a:t>
            </a:r>
          </a:p>
          <a:p>
            <a:br>
              <a:rPr lang="es-MX" sz="2300" dirty="0"/>
            </a:br>
            <a:r>
              <a:rPr lang="es-MX" sz="2300" dirty="0"/>
              <a:t> </a:t>
            </a:r>
          </a:p>
          <a:p>
            <a:r>
              <a:rPr lang="es-MX" sz="2300" dirty="0"/>
              <a:t>kicks mexas</a:t>
            </a:r>
          </a:p>
          <a:p>
            <a:r>
              <a:rPr lang="es-MX" sz="2300" dirty="0"/>
              <a:t>descripción del problema: buscar dentro de la red de internet donde manejen todos los tenis profesionales donde no estén agotados oh demasiados caros y tener un inventario para así poder manejar un inventario y pedidos de los tenis premium </a:t>
            </a:r>
          </a:p>
          <a:p>
            <a:r>
              <a:rPr lang="es-MX" sz="2300" dirty="0"/>
              <a:t>El objetivo del problema:</a:t>
            </a:r>
          </a:p>
          <a:p>
            <a:r>
              <a:rPr lang="es-MX" sz="2300" dirty="0"/>
              <a:t>Programar un inventario por medio de una página web del sistema para tener un control de lo que hay, también hacer pedidos a domicilio para que valla a los lugares menos accesibles y que se pueda conseguir un buen precio.</a:t>
            </a:r>
          </a:p>
          <a:p>
            <a:r>
              <a:rPr lang="es-MX" sz="2300" dirty="0"/>
              <a:t>Justificación: al ser un negocio pequeño no cuenta con un sistema que pueda ser funcional para asi tener un inventario el cual se necesita para t-tener un control y que pueda hacer pedidos online </a:t>
            </a:r>
            <a:br>
              <a:rPr lang="es-MX" sz="2300" dirty="0"/>
            </a:br>
            <a:r>
              <a:rPr lang="es-MX" sz="2300" dirty="0"/>
              <a:t>para poder entregarlos a un buen precio</a:t>
            </a:r>
          </a:p>
          <a:p>
            <a:br>
              <a:rPr lang="es-MX" sz="2300" dirty="0"/>
            </a:br>
            <a:r>
              <a:rPr lang="es-MX" sz="2300" dirty="0"/>
              <a:t> </a:t>
            </a:r>
          </a:p>
          <a:p>
            <a:r>
              <a:rPr lang="es-MX" sz="2300" dirty="0"/>
              <a:t>Identificación de usuarios : es dirigido para personas de 14 años en adelante tanto como mujer como hombres, aficionados en el deporte basketball</a:t>
            </a:r>
          </a:p>
          <a:p>
            <a:r>
              <a:rPr lang="es-MX" sz="2300" dirty="0"/>
              <a:t>Recolección de usuarios: se va a hacer mediante un cuestionario de Google forms</a:t>
            </a:r>
          </a:p>
          <a:p>
            <a:r>
              <a:rPr lang="es-MX" sz="2300" dirty="0"/>
              <a:t> 	Requerimiento de sistemas: se va a ocupar computadora e internet, base de datos </a:t>
            </a:r>
          </a:p>
          <a:p>
            <a:pPr marL="0" indent="0">
              <a:buNone/>
            </a:pPr>
            <a:endParaRPr lang="es-MX" sz="2100" dirty="0"/>
          </a:p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17534180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orde con band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30</TotalTime>
  <Words>229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Franklin Gothic Book</vt:lpstr>
      <vt:lpstr>Recorte</vt:lpstr>
      <vt:lpstr>Knicks mexas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Knicks mexas</dc:title>
  <dc:creator>Estudiantes</dc:creator>
  <cp:lastModifiedBy>Estudiantes</cp:lastModifiedBy>
  <cp:revision>3</cp:revision>
  <dcterms:created xsi:type="dcterms:W3CDTF">2025-07-14T17:51:51Z</dcterms:created>
  <dcterms:modified xsi:type="dcterms:W3CDTF">2025-07-14T18:22:43Z</dcterms:modified>
</cp:coreProperties>
</file>