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estrial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estrial-regular.fnt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pt-BR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pt-BR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exto e Título Vertical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100000">
              <a:srgbClr val="757575"/>
            </a:gs>
          </a:gsLst>
          <a:lin ang="504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41412" y="-13252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pt-BR"/>
              <a:t>COMO MELHORAR A TRIE?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141412" y="1096546"/>
            <a:ext cx="10149440" cy="5039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pt-BR" sz="2800"/>
              <a:t> Podemos simplificar a estrutura, compactando o caminho até o nó buscado, casa este seja o único caminho existente.</a:t>
            </a:r>
          </a:p>
          <a:p>
            <a:pPr indent="-184150" lvl="0" marL="228600" marR="0" rtl="0"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800"/>
              <a:t> Do invés de usar cada parte da chave como nó, podemos escolher um elemento específico da chave para servir como sub-árvore, de modo a reduzir quantidade de nós.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41412" y="-13252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pt-BR"/>
              <a:t>ÁRVORE PATRICIA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41412" y="1096546"/>
            <a:ext cx="10149440" cy="5039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/>
          </a:p>
          <a:p>
            <a:pPr indent="38735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/>
              <a:t>- Practical Algorithm To Retrieve Information Coded In Alphanumeric</a:t>
            </a:r>
          </a:p>
          <a:p>
            <a:pPr indent="-22225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None/>
            </a:pPr>
            <a:r>
              <a:rPr lang="pt-BR" sz="2800"/>
              <a:t>	- Criada por Donald R. Morrison em 1968 para recuperar informações em arquivos de texto.</a:t>
            </a:r>
          </a:p>
          <a:p>
            <a:pPr indent="-22225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None/>
            </a:pPr>
            <a:r>
              <a:rPr lang="pt-BR" sz="2800"/>
              <a:t>	- Baseado no método de Pesquisa</a:t>
            </a:r>
          </a:p>
          <a:p>
            <a:pPr indent="-22225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None/>
            </a:pPr>
            <a:r>
              <a:rPr lang="pt-BR" sz="2800"/>
              <a:t>Digital, mas sem a desvantagem da TRIE.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000" y="3227600"/>
            <a:ext cx="3456850" cy="29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41412" y="-1325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pt-BR"/>
              <a:t>ÁRVORE PATRICIA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41412" y="1096546"/>
            <a:ext cx="10149300" cy="5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rtl="0" algn="just">
              <a:spcBef>
                <a:spcPts val="0"/>
              </a:spcBef>
              <a:buSzPct val="100000"/>
            </a:pPr>
            <a:r>
              <a:rPr lang="pt-BR" sz="2800"/>
              <a:t>Não há, agora, chaves que são prefixos de outras. Todas as chaves estarão em algum nó folha e não haverá necessidade de  nós com apenas um descendente.</a:t>
            </a:r>
          </a:p>
          <a:p>
            <a:pPr indent="-406400" lvl="0" marL="457200" rtl="0" algn="just">
              <a:spcBef>
                <a:spcPts val="0"/>
              </a:spcBef>
              <a:buSzPct val="100000"/>
            </a:pPr>
            <a:r>
              <a:rPr lang="pt-BR" sz="2800"/>
              <a:t>Os nós são criados apenas onde as chaves se diferem.</a:t>
            </a:r>
          </a:p>
          <a:p>
            <a:pPr indent="-406400" lvl="0" marL="457200" rtl="0" algn="just">
              <a:spcBef>
                <a:spcPts val="0"/>
              </a:spcBef>
              <a:buSzPct val="100000"/>
            </a:pPr>
            <a:r>
              <a:rPr lang="pt-BR" sz="2800"/>
              <a:t>Particularmente útil para tratamento de chaves de tamanho variável extremamente longas, como títulos e frases inteiras.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41412" y="-1325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pt-BR"/>
              <a:t>ÁRVORE PATRICIA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141412" y="1096546"/>
            <a:ext cx="10149300" cy="5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225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14" y="1096564"/>
            <a:ext cx="8180887" cy="5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41412" y="-1325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pt-BR"/>
              <a:t>ÁRVORE PATRICIA - PESQUISA “rubens”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141412" y="1096546"/>
            <a:ext cx="10149300" cy="5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225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00" y="1096550"/>
            <a:ext cx="7981510" cy="50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14" y="1096564"/>
            <a:ext cx="8180887" cy="5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141412" y="-1325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pt-BR"/>
              <a:t>ÁRVORE PATRICIA - INSERÇÃO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141412" y="1096546"/>
            <a:ext cx="10149300" cy="5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t-BR" sz="2800"/>
              <a:t>Mesmo método da TRIE, com modificações.</a:t>
            </a: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t-BR" sz="2800"/>
              <a:t>Inicia-se uma pesquisa, percorrendo os nós até encerrar a busca, onde deve-se retornar uma busca sem sucesso.</a:t>
            </a: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t-BR" sz="2800"/>
              <a:t>Um novo nó é criado onde a pesquisa termina.</a:t>
            </a: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t-BR" sz="2800"/>
              <a:t>Se a busca termina em uma aresta, o novo nó armazena a posição do caractere que distingue a aresta e a nova chave, e também o restante da palavra.</a:t>
            </a: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t-BR" sz="2800"/>
              <a:t>Se termina em um nó, o restante da chave que falta é usado como rótulo para a aresta entre o nó atual e o novo nó.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