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73" r:id="rId4"/>
    <p:sldId id="274" r:id="rId5"/>
    <p:sldId id="275" r:id="rId6"/>
    <p:sldId id="287" r:id="rId7"/>
    <p:sldId id="288" r:id="rId8"/>
    <p:sldId id="289" r:id="rId9"/>
    <p:sldId id="282" r:id="rId10"/>
    <p:sldId id="290" r:id="rId11"/>
    <p:sldId id="291" r:id="rId12"/>
    <p:sldId id="292" r:id="rId13"/>
    <p:sldId id="296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2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0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5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08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0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6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00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2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1D3641"/>
                </a:solidFill>
              </a:rPr>
              <a:pPr/>
              <a:t>19/07/2016</a:t>
            </a:fld>
            <a:endParaRPr lang="pt-BR">
              <a:solidFill>
                <a:srgbClr val="1D364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1D364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>
                <a:solidFill>
                  <a:srgbClr val="1D3641"/>
                </a:solidFill>
              </a:rPr>
              <a:pPr/>
              <a:t>‹nº›</a:t>
            </a:fld>
            <a:endParaRPr lang="pt-BR">
              <a:solidFill>
                <a:srgbClr val="1D36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FE6D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>
                <a:solidFill>
                  <a:srgbClr val="DFE6D0"/>
                </a:solidFill>
              </a:rPr>
              <a:pPr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FE6D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>
                <a:solidFill>
                  <a:srgbClr val="DFE6D0"/>
                </a:solidFill>
              </a:rPr>
              <a:pPr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4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8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FE6D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>
                <a:solidFill>
                  <a:srgbClr val="DFE6D0"/>
                </a:solidFill>
              </a:rPr>
              <a:pPr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6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FE6D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>
                <a:solidFill>
                  <a:srgbClr val="DFE6D0"/>
                </a:solidFill>
              </a:rPr>
              <a:pPr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pt-BR">
              <a:solidFill>
                <a:srgbClr val="DFE6D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01B7C0DB-474C-4832-92E3-B1267EEDEAEC}" type="slidenum">
              <a:rPr lang="pt-BR" smtClean="0">
                <a:solidFill>
                  <a:srgbClr val="DFE6D0"/>
                </a:solidFill>
              </a:rPr>
              <a:pPr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3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defTabSz="457200"/>
            <a:fld id="{A8EEDE08-F639-4485-A76A-83EBCEE7570E}" type="datetimeFigureOut">
              <a:rPr lang="pt-BR" smtClean="0">
                <a:solidFill>
                  <a:srgbClr val="DFE6D0"/>
                </a:solidFill>
              </a:rPr>
              <a:pPr defTabSz="457200"/>
              <a:t>19/07/2016</a:t>
            </a:fld>
            <a:endParaRPr lang="pt-BR">
              <a:solidFill>
                <a:srgbClr val="DFE6D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defTabSz="457200"/>
            <a:endParaRPr lang="pt-BR">
              <a:solidFill>
                <a:srgbClr val="DFE6D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defTabSz="457200"/>
            <a:fld id="{01B7C0DB-474C-4832-92E3-B1267EEDEAEC}" type="slidenum">
              <a:rPr lang="pt-BR" smtClean="0">
                <a:solidFill>
                  <a:srgbClr val="DFE6D0"/>
                </a:solidFill>
              </a:rPr>
              <a:pPr defTabSz="457200"/>
              <a:t>‹nº›</a:t>
            </a:fld>
            <a:endParaRPr lang="pt-BR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89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56792"/>
            <a:ext cx="6858000" cy="2387600"/>
          </a:xfrm>
        </p:spPr>
        <p:txBody>
          <a:bodyPr>
            <a:normAutofit/>
          </a:bodyPr>
          <a:lstStyle/>
          <a:p>
            <a:r>
              <a:rPr lang="pt-BR" sz="4400" dirty="0" err="1"/>
              <a:t>Quicksort</a:t>
            </a:r>
            <a:r>
              <a:rPr lang="pt-BR" sz="4400" dirty="0"/>
              <a:t> externo</a:t>
            </a:r>
          </a:p>
        </p:txBody>
      </p:sp>
    </p:spTree>
    <p:extLst>
      <p:ext uri="{BB962C8B-B14F-4D97-AF65-F5344CB8AC3E}">
        <p14:creationId xmlns:p14="http://schemas.microsoft.com/office/powerpoint/2010/main" val="267148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539551" y="1484784"/>
          <a:ext cx="7992888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3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3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6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515502" y="908720"/>
            <a:ext cx="6152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Ordenado Crescentemente</a:t>
            </a:r>
            <a:endParaRPr lang="pt-BR" sz="2000" b="1" dirty="0">
              <a:solidFill>
                <a:prstClr val="white"/>
              </a:solidFill>
            </a:endParaRPr>
          </a:p>
          <a:p>
            <a:pPr defTabSz="457200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9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539551" y="1484784"/>
          <a:ext cx="7992889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4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4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5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259632" y="989520"/>
            <a:ext cx="6268063" cy="495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Ordenado Decrescentemente</a:t>
            </a:r>
            <a:endParaRPr lang="pt-B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0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539551" y="1484784"/>
          <a:ext cx="7992888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3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3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6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359211" y="896971"/>
            <a:ext cx="42418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Desordenado</a:t>
            </a:r>
            <a:endParaRPr lang="pt-B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9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510506" cy="3213982"/>
          </a:xfrm>
        </p:spPr>
        <p:txBody>
          <a:bodyPr/>
          <a:lstStyle/>
          <a:p>
            <a:r>
              <a:rPr lang="pt-BR" dirty="0"/>
              <a:t>INTERCALAÇÃO BALANCEADA (f+1 fitas) utilizando Seleção por substituição</a:t>
            </a:r>
          </a:p>
        </p:txBody>
      </p:sp>
    </p:spTree>
    <p:extLst>
      <p:ext uri="{BB962C8B-B14F-4D97-AF65-F5344CB8AC3E}">
        <p14:creationId xmlns:p14="http://schemas.microsoft.com/office/powerpoint/2010/main" val="366187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539551" y="1484784"/>
          <a:ext cx="7992888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3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3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6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515502" y="908720"/>
            <a:ext cx="6152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Ordenado Crescentemente</a:t>
            </a:r>
            <a:endParaRPr lang="pt-BR" sz="2000" b="1" dirty="0">
              <a:solidFill>
                <a:prstClr val="white"/>
              </a:solidFill>
            </a:endParaRPr>
          </a:p>
          <a:p>
            <a:pPr defTabSz="457200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9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539551" y="1484784"/>
          <a:ext cx="7992889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4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4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5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259632" y="989520"/>
            <a:ext cx="6268063" cy="495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Ordenado Decrescentemente</a:t>
            </a:r>
            <a:endParaRPr lang="pt-B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4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539551" y="1484784"/>
          <a:ext cx="7992888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3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3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6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359211" y="896971"/>
            <a:ext cx="42418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Desordenado</a:t>
            </a:r>
            <a:endParaRPr lang="pt-B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7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96259"/>
              </p:ext>
            </p:extLst>
          </p:nvPr>
        </p:nvGraphicFramePr>
        <p:xfrm>
          <a:off x="539551" y="1484784"/>
          <a:ext cx="7992888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3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3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6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100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100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99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0.043</a:t>
                      </a:r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1000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1000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1000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999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0.079</a:t>
                      </a:r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10000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10000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10000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9999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0.323</a:t>
                      </a:r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100000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274941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418816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276304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10.379</a:t>
                      </a:r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471705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1837467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3809367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1844415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77.004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515502" y="908720"/>
            <a:ext cx="6152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Ordenado Crescentemente</a:t>
            </a:r>
            <a:endParaRPr lang="pt-BR" sz="2000" b="1" dirty="0">
              <a:solidFill>
                <a:prstClr val="white"/>
              </a:solidFill>
            </a:endParaRPr>
          </a:p>
          <a:p>
            <a:pPr defTabSz="457200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91166"/>
              </p:ext>
            </p:extLst>
          </p:nvPr>
        </p:nvGraphicFramePr>
        <p:xfrm>
          <a:off x="539551" y="1484784"/>
          <a:ext cx="7992889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4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4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5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146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0.046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2019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2168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2523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0.094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30882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52363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32490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1.149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326095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732882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334628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14.653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471705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1829028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3804763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1889948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76.771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259632" y="989520"/>
            <a:ext cx="6268063" cy="495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Ordenado Decrescentemente</a:t>
            </a:r>
            <a:endParaRPr lang="pt-B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46423"/>
              </p:ext>
            </p:extLst>
          </p:nvPr>
        </p:nvGraphicFramePr>
        <p:xfrm>
          <a:off x="539551" y="1484784"/>
          <a:ext cx="7992888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3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3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6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171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435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179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0.061</a:t>
                      </a:r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1937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7053</a:t>
                      </a:r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2003</a:t>
                      </a:r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0.218</a:t>
                      </a:r>
                      <a:endParaRPr lang="pt-BR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18905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83389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18842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1.645</a:t>
                      </a:r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185848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877724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185773</a:t>
                      </a:r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17.098</a:t>
                      </a:r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471705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1084653</a:t>
                      </a:r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4554635</a:t>
                      </a:r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1084840</a:t>
                      </a:r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87.419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359211" y="896971"/>
            <a:ext cx="42418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Desordenado</a:t>
            </a:r>
            <a:endParaRPr lang="pt-B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2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510506" cy="3213982"/>
          </a:xfrm>
        </p:spPr>
        <p:txBody>
          <a:bodyPr/>
          <a:lstStyle/>
          <a:p>
            <a:r>
              <a:rPr lang="pt-BR" dirty="0"/>
              <a:t>INTERCALAÇÃO BALANCEADA (2f fitas) utilizando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como método de ordenação interna</a:t>
            </a:r>
          </a:p>
        </p:txBody>
      </p:sp>
    </p:spTree>
    <p:extLst>
      <p:ext uri="{BB962C8B-B14F-4D97-AF65-F5344CB8AC3E}">
        <p14:creationId xmlns:p14="http://schemas.microsoft.com/office/powerpoint/2010/main" val="13711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539551" y="1484784"/>
          <a:ext cx="7992888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3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3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6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515502" y="908720"/>
            <a:ext cx="6152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Ordenado Crescentemente</a:t>
            </a:r>
            <a:endParaRPr lang="pt-BR" sz="2000" b="1" dirty="0">
              <a:solidFill>
                <a:prstClr val="white"/>
              </a:solidFill>
            </a:endParaRPr>
          </a:p>
          <a:p>
            <a:pPr defTabSz="457200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8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539551" y="1484784"/>
          <a:ext cx="7992889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4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4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5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259632" y="989520"/>
            <a:ext cx="6268063" cy="495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Ordenado Decrescentemente</a:t>
            </a:r>
            <a:endParaRPr lang="pt-B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6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539551" y="1484784"/>
          <a:ext cx="7992888" cy="4536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5103">
                  <a:extLst>
                    <a:ext uri="{9D8B030D-6E8A-4147-A177-3AD203B41FA5}">
                      <a16:colId xmlns:a16="http://schemas.microsoft.com/office/drawing/2014/main" val="1822883590"/>
                    </a:ext>
                  </a:extLst>
                </a:gridCol>
                <a:gridCol w="1595103">
                  <a:extLst>
                    <a:ext uri="{9D8B030D-6E8A-4147-A177-3AD203B41FA5}">
                      <a16:colId xmlns:a16="http://schemas.microsoft.com/office/drawing/2014/main" val="1776347761"/>
                    </a:ext>
                  </a:extLst>
                </a:gridCol>
                <a:gridCol w="1536851">
                  <a:extLst>
                    <a:ext uri="{9D8B030D-6E8A-4147-A177-3AD203B41FA5}">
                      <a16:colId xmlns:a16="http://schemas.microsoft.com/office/drawing/2014/main" val="3109883960"/>
                    </a:ext>
                  </a:extLst>
                </a:gridCol>
                <a:gridCol w="1591036">
                  <a:extLst>
                    <a:ext uri="{9D8B030D-6E8A-4147-A177-3AD203B41FA5}">
                      <a16:colId xmlns:a16="http://schemas.microsoft.com/office/drawing/2014/main" val="3469551711"/>
                    </a:ext>
                  </a:extLst>
                </a:gridCol>
                <a:gridCol w="1674795">
                  <a:extLst>
                    <a:ext uri="{9D8B030D-6E8A-4147-A177-3AD203B41FA5}">
                      <a16:colId xmlns:a16="http://schemas.microsoft.com/office/drawing/2014/main" val="742147178"/>
                    </a:ext>
                  </a:extLst>
                </a:gridCol>
              </a:tblGrid>
              <a:tr h="11147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 de Registros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(leitura)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transferências</a:t>
                      </a:r>
                    </a:p>
                    <a:p>
                      <a:pPr algn="ctr"/>
                      <a:r>
                        <a:rPr lang="pt-BR" sz="1600" baseline="0" dirty="0"/>
                        <a:t>(escrita)</a:t>
                      </a:r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/>
                        <a:t>Tempo de execução</a:t>
                      </a:r>
                    </a:p>
                    <a:p>
                      <a:pPr algn="ctr"/>
                      <a:r>
                        <a:rPr lang="pt-BR" sz="1600" baseline="0" dirty="0"/>
                        <a:t>(segundos)</a:t>
                      </a:r>
                      <a:endParaRPr lang="pt-BR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40510972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947761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7790334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3407506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69843474"/>
                  </a:ext>
                </a:extLst>
              </a:tr>
              <a:tr h="684343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25449059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359211" y="896971"/>
            <a:ext cx="42418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pt-BR" sz="2000" b="1" dirty="0">
                <a:solidFill>
                  <a:prstClr val="white"/>
                </a:solidFill>
              </a:rPr>
              <a:t>Situação: </a:t>
            </a:r>
            <a:r>
              <a:rPr lang="pt-BR" sz="2000" dirty="0">
                <a:solidFill>
                  <a:prstClr val="white"/>
                </a:solidFill>
              </a:rPr>
              <a:t>Arquivo Desordenado</a:t>
            </a:r>
            <a:endParaRPr lang="pt-B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510506" cy="3213982"/>
          </a:xfrm>
        </p:spPr>
        <p:txBody>
          <a:bodyPr/>
          <a:lstStyle/>
          <a:p>
            <a:r>
              <a:rPr lang="pt-BR" dirty="0"/>
              <a:t>INTERCALAÇÃO BALANCEADA (2f fitas) utilizando Seleção por substituição</a:t>
            </a:r>
          </a:p>
        </p:txBody>
      </p:sp>
    </p:spTree>
    <p:extLst>
      <p:ext uri="{BB962C8B-B14F-4D97-AF65-F5344CB8AC3E}">
        <p14:creationId xmlns:p14="http://schemas.microsoft.com/office/powerpoint/2010/main" val="3001973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Malha</Template>
  <TotalTime>461</TotalTime>
  <Words>455</Words>
  <Application>Microsoft Office PowerPoint</Application>
  <PresentationFormat>Apresentação na tela (4:3)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Malha</vt:lpstr>
      <vt:lpstr>Quicksort externo</vt:lpstr>
      <vt:lpstr>Apresentação do PowerPoint</vt:lpstr>
      <vt:lpstr>Apresentação do PowerPoint</vt:lpstr>
      <vt:lpstr>Apresentação do PowerPoint</vt:lpstr>
      <vt:lpstr>INTERCALAÇÃO BALANCEADA (2f fitas) utilizando insertion sort como método de ordenação interna</vt:lpstr>
      <vt:lpstr>Apresentação do PowerPoint</vt:lpstr>
      <vt:lpstr>Apresentação do PowerPoint</vt:lpstr>
      <vt:lpstr>Apresentação do PowerPoint</vt:lpstr>
      <vt:lpstr>INTERCALAÇÃO BALANCEADA (2f fitas) utilizando Seleção por substituição</vt:lpstr>
      <vt:lpstr>Apresentação do PowerPoint</vt:lpstr>
      <vt:lpstr>Apresentação do PowerPoint</vt:lpstr>
      <vt:lpstr>Apresentação do PowerPoint</vt:lpstr>
      <vt:lpstr>INTERCALAÇÃO BALANCEADA (f+1 fitas) utilizando Seleção por substituição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 externo</dc:title>
  <dc:creator>Lucrécio Marconi</dc:creator>
  <cp:lastModifiedBy>Mateus Lana</cp:lastModifiedBy>
  <cp:revision>35</cp:revision>
  <dcterms:created xsi:type="dcterms:W3CDTF">2016-07-19T14:00:16Z</dcterms:created>
  <dcterms:modified xsi:type="dcterms:W3CDTF">2016-07-20T01:03:17Z</dcterms:modified>
</cp:coreProperties>
</file>