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96" r:id="rId3"/>
    <p:sldId id="292" r:id="rId4"/>
    <p:sldId id="29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7869" autoAdjust="0"/>
  </p:normalViewPr>
  <p:slideViewPr>
    <p:cSldViewPr>
      <p:cViewPr>
        <p:scale>
          <a:sx n="81" d="100"/>
          <a:sy n="81" d="100"/>
        </p:scale>
        <p:origin x="-105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FB6164-915D-403F-8032-EFEE8C3E22F9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CD2946-BDC2-4241-9CD1-4CF32EAC02D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 smtClean="0"/>
              <a:t>ORGANIZAÇÃO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3218216"/>
            <a:ext cx="7406640" cy="570824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TRABALHO PRÁTICO </a:t>
            </a:r>
            <a:r>
              <a:rPr lang="pt-BR" sz="2800" b="1" dirty="0" smtClean="0"/>
              <a:t>03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9632" y="558924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</a:t>
            </a:r>
            <a:r>
              <a:rPr lang="pt-BR" dirty="0" smtClean="0"/>
              <a:t>: Felipe Fontenele de Ávila Magalhães</a:t>
            </a:r>
            <a:endParaRPr lang="pt-BR" dirty="0" smtClean="0"/>
          </a:p>
          <a:p>
            <a:r>
              <a:rPr lang="pt-BR" dirty="0" smtClean="0"/>
              <a:t>MATRÍCULA</a:t>
            </a:r>
            <a:r>
              <a:rPr lang="pt-BR" dirty="0" smtClean="0"/>
              <a:t>: 15.1.4331</a:t>
            </a:r>
          </a:p>
          <a:p>
            <a:r>
              <a:rPr lang="pt-BR" dirty="0" smtClean="0"/>
              <a:t>BCC 266 – Organização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9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Comparações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9400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r>
              <a:rPr lang="pt-BR" dirty="0" smtClean="0"/>
              <a:t>0</a:t>
            </a:r>
            <a:r>
              <a:rPr lang="pt-BR" dirty="0" smtClean="0"/>
              <a:t>% de repetição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67848"/>
              </p:ext>
            </p:extLst>
          </p:nvPr>
        </p:nvGraphicFramePr>
        <p:xfrm>
          <a:off x="467544" y="1412776"/>
          <a:ext cx="7560839" cy="46805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5654"/>
                <a:gridCol w="968773"/>
                <a:gridCol w="993615"/>
                <a:gridCol w="1071397"/>
                <a:gridCol w="1134126"/>
                <a:gridCol w="1134126"/>
                <a:gridCol w="1323148"/>
              </a:tblGrid>
              <a:tr h="929497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Cache</a:t>
                      </a:r>
                      <a:r>
                        <a:rPr lang="pt-BR" sz="1400" b="1" baseline="0" dirty="0" smtClean="0"/>
                        <a:t> 1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Cache 2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C1</a:t>
                      </a:r>
                    </a:p>
                    <a:p>
                      <a:pPr algn="ctr"/>
                      <a:r>
                        <a:rPr lang="pt-BR" sz="1400" b="1" dirty="0" smtClean="0"/>
                        <a:t>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C2</a:t>
                      </a:r>
                    </a:p>
                    <a:p>
                      <a:pPr algn="ctr"/>
                      <a:r>
                        <a:rPr lang="pt-BR" sz="1400" b="1" dirty="0" smtClean="0"/>
                        <a:t>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de RAM 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</a:t>
                      </a:r>
                      <a:r>
                        <a:rPr lang="pt-BR" sz="1400" b="1" baseline="0" dirty="0" smtClean="0"/>
                        <a:t> HD%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962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 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71,75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4,3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17,55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6,4</a:t>
                      </a:r>
                      <a:endParaRPr lang="pt-BR" dirty="0"/>
                    </a:p>
                  </a:txBody>
                  <a:tcPr anchor="ctr"/>
                </a:tc>
              </a:tr>
              <a:tr h="929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70,7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9,6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r>
                        <a:rPr lang="pt-BR" smtClean="0"/>
                        <a:t>,4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6,35</a:t>
                      </a:r>
                      <a:endParaRPr lang="pt-BR" dirty="0"/>
                    </a:p>
                  </a:txBody>
                  <a:tcPr anchor="ctr"/>
                </a:tc>
              </a:tr>
              <a:tr h="929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72,9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17,05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6,35</a:t>
                      </a:r>
                      <a:endParaRPr lang="pt-BR" dirty="0"/>
                    </a:p>
                  </a:txBody>
                  <a:tcPr anchor="ctr"/>
                </a:tc>
              </a:tr>
              <a:tr h="929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74,25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6,45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6,4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Comparações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9400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</a:t>
            </a:r>
            <a:r>
              <a:rPr lang="pt-BR" dirty="0" smtClean="0"/>
              <a:t>% de repetição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90645"/>
              </p:ext>
            </p:extLst>
          </p:nvPr>
        </p:nvGraphicFramePr>
        <p:xfrm>
          <a:off x="467544" y="1484784"/>
          <a:ext cx="7632849" cy="47525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9489"/>
                <a:gridCol w="1003077"/>
                <a:gridCol w="1003077"/>
                <a:gridCol w="1081602"/>
                <a:gridCol w="1144927"/>
                <a:gridCol w="1144927"/>
                <a:gridCol w="1335750"/>
              </a:tblGrid>
              <a:tr h="8846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Cache</a:t>
                      </a:r>
                      <a:r>
                        <a:rPr lang="pt-BR" sz="1400" b="1" baseline="0" dirty="0" smtClean="0"/>
                        <a:t> 1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Cache 2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C1</a:t>
                      </a:r>
                    </a:p>
                    <a:p>
                      <a:pPr algn="ctr"/>
                      <a:r>
                        <a:rPr lang="pt-BR" sz="1400" b="1" dirty="0" smtClean="0"/>
                        <a:t>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C2</a:t>
                      </a:r>
                    </a:p>
                    <a:p>
                      <a:pPr algn="ctr"/>
                      <a:r>
                        <a:rPr lang="pt-BR" sz="1400" b="1" dirty="0" smtClean="0"/>
                        <a:t>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de RAM 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</a:t>
                      </a:r>
                      <a:r>
                        <a:rPr lang="pt-BR" sz="1400" b="1" baseline="0" dirty="0" smtClean="0"/>
                        <a:t> HD%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111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 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4,05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54,9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8,05</a:t>
                      </a:r>
                      <a:endParaRPr lang="pt-BR" dirty="0"/>
                    </a:p>
                  </a:txBody>
                  <a:tcPr anchor="ctr"/>
                </a:tc>
              </a:tr>
              <a:tr h="916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47.35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22,7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23,55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6,4</a:t>
                      </a:r>
                      <a:endParaRPr lang="pt-BR" dirty="0"/>
                    </a:p>
                  </a:txBody>
                  <a:tcPr anchor="ctr"/>
                </a:tc>
              </a:tr>
              <a:tr h="916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39,1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6,65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46,55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7,7</a:t>
                      </a:r>
                      <a:endParaRPr lang="pt-BR" dirty="0"/>
                    </a:p>
                  </a:txBody>
                  <a:tcPr anchor="ctr"/>
                </a:tc>
              </a:tr>
              <a:tr h="916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41,6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6,7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Comparações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9400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5% </a:t>
            </a:r>
            <a:r>
              <a:rPr lang="pt-BR" dirty="0" smtClean="0"/>
              <a:t>de repetição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31861"/>
              </p:ext>
            </p:extLst>
          </p:nvPr>
        </p:nvGraphicFramePr>
        <p:xfrm>
          <a:off x="539552" y="1412776"/>
          <a:ext cx="7632848" cy="47525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9488"/>
                <a:gridCol w="1003078"/>
                <a:gridCol w="1003078"/>
                <a:gridCol w="1081601"/>
                <a:gridCol w="1144927"/>
                <a:gridCol w="1144927"/>
                <a:gridCol w="1335749"/>
              </a:tblGrid>
              <a:tr h="8846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Cache</a:t>
                      </a:r>
                      <a:r>
                        <a:rPr lang="pt-BR" sz="1400" b="1" baseline="0" dirty="0" smtClean="0"/>
                        <a:t> 1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Cache 2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C1</a:t>
                      </a:r>
                    </a:p>
                    <a:p>
                      <a:pPr algn="ctr"/>
                      <a:r>
                        <a:rPr lang="pt-BR" sz="1400" b="1" dirty="0" smtClean="0"/>
                        <a:t>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C2</a:t>
                      </a:r>
                    </a:p>
                    <a:p>
                      <a:pPr algn="ctr"/>
                      <a:r>
                        <a:rPr lang="pt-BR" sz="1400" b="1" dirty="0" smtClean="0"/>
                        <a:t>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 de RAM %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Taxa</a:t>
                      </a:r>
                      <a:r>
                        <a:rPr lang="pt-BR" sz="1400" b="1" baseline="0" dirty="0" smtClean="0"/>
                        <a:t> HD%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111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 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8,25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3,65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57,55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30,75</a:t>
                      </a:r>
                      <a:endParaRPr lang="pt-BR" dirty="0"/>
                    </a:p>
                  </a:txBody>
                  <a:tcPr anchor="ctr"/>
                </a:tc>
              </a:tr>
              <a:tr h="916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21,05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42,45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19,4</a:t>
                      </a:r>
                      <a:endParaRPr lang="pt-BR" dirty="0"/>
                    </a:p>
                  </a:txBody>
                  <a:tcPr anchor="ctr"/>
                </a:tc>
              </a:tr>
              <a:tr h="916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11,95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6,15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55,8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26,1</a:t>
                      </a:r>
                      <a:endParaRPr lang="pt-BR" dirty="0"/>
                    </a:p>
                  </a:txBody>
                  <a:tcPr anchor="ctr"/>
                </a:tc>
              </a:tr>
              <a:tr h="916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 smtClean="0"/>
                        <a:t>Tamanho da Cache</a:t>
                      </a:r>
                      <a:endParaRPr lang="pt-BR" sz="1200" b="0" dirty="0" smtClean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10,3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51,35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26,85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7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444</TotalTime>
  <Words>202</Words>
  <Application>Microsoft Office PowerPoint</Application>
  <PresentationFormat>Apresentação na tela (4:3)</PresentationFormat>
  <Paragraphs>119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Viagem</vt:lpstr>
      <vt:lpstr>ORGANIZAÇÃO DE COMPUTADORES</vt:lpstr>
      <vt:lpstr>RESULTADOS Comparações</vt:lpstr>
      <vt:lpstr>RESULTADOS Comparações</vt:lpstr>
      <vt:lpstr>RESULTADOS Comparações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COMPUTADORES</dc:title>
  <dc:creator>Fagner</dc:creator>
  <cp:lastModifiedBy>Felipe Fontenele</cp:lastModifiedBy>
  <cp:revision>47</cp:revision>
  <dcterms:created xsi:type="dcterms:W3CDTF">2015-03-31T01:51:08Z</dcterms:created>
  <dcterms:modified xsi:type="dcterms:W3CDTF">2016-03-03T18:51:22Z</dcterms:modified>
</cp:coreProperties>
</file>