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df1efa65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df1efa6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6ac3c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6ac3c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147e1e1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147e1e1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d10e8a7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d10e8a7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86ac3c3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86ac3c3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47e1e1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147e1e1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147e1e12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147e1e1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147e1e1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147e1e1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147e1e12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147e1e12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8a1b42a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8a1b42a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bdcd3cc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bdcd3cc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fcf300146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fcf300146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10e8a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10e8a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10e8a7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10e8a7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f1efa6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df1efa6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f1efa6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df1efa6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f1efa6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df1efa6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d10e8a7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d10e8a7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f1efa65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df1efa6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493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Imersão Desenvolvimento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054275"/>
            <a:ext cx="7688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Taylane Brandão 			Renan Verissimo 			Laion Luiz</a:t>
            </a:r>
            <a:endParaRPr sz="1800"/>
          </a:p>
        </p:txBody>
      </p:sp>
      <p:sp>
        <p:nvSpPr>
          <p:cNvPr id="88" name="Google Shape;88;p13"/>
          <p:cNvSpPr txBox="1"/>
          <p:nvPr/>
        </p:nvSpPr>
        <p:spPr>
          <a:xfrm>
            <a:off x="2635650" y="3014050"/>
            <a:ext cx="387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Modulo II - Dia 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727650" y="1509750"/>
            <a:ext cx="78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Lato"/>
                <a:ea typeface="Lato"/>
                <a:cs typeface="Lato"/>
                <a:sym typeface="Lato"/>
              </a:rPr>
              <a:t>Nós v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amos trabalhar utilizando o </a:t>
            </a:r>
            <a:r>
              <a:rPr b="1" i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Client Side Rendering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 + </a:t>
            </a:r>
            <a:r>
              <a:rPr b="1" i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SPA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+ </a:t>
            </a:r>
            <a:r>
              <a:rPr b="1" i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React</a:t>
            </a:r>
            <a:endParaRPr b="1" i="1"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727650" y="2160050"/>
            <a:ext cx="780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Dessa forma teremos uma aplicação em que: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conteúdo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é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renderizado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na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máquina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usuário;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Possui apenas uma pagina (index.html) e vamos atualizando o 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latin typeface="Lato"/>
                <a:ea typeface="Lato"/>
                <a:cs typeface="Lato"/>
                <a:sym typeface="Lato"/>
              </a:rPr>
              <a:t>conteúdo dele conforme nosso usuário interage com o site;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 vamos usar o framework React para facilitar nossa vida e gerar páginas de forma rapida e eficiente;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061400" y="857225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II</a:t>
            </a:r>
            <a:endParaRPr b="0" sz="12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1074225" y="2010800"/>
            <a:ext cx="76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366650" y="1411525"/>
            <a:ext cx="64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Lato"/>
                <a:ea typeface="Lato"/>
                <a:cs typeface="Lato"/>
                <a:sym typeface="Lato"/>
              </a:rPr>
              <a:t>Uma biblioteca JavaScript para criar interfaces de usuário</a:t>
            </a:r>
            <a:endParaRPr b="1" i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727650" y="2160050"/>
            <a:ext cx="780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Framework criado pelo 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Facebook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 (Atualmente 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Meta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Utilizado em aplicações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Web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Baseado em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componentes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Possui variação para Mobile (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React Native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Um dos principais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Frameworks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 Front-End da atualidade.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ependências</a:t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791850" y="1856175"/>
            <a:ext cx="76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699750" y="1616350"/>
            <a:ext cx="780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Vamos começar a trabalhar com bibliotecas de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código;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Para isso precisamos de um gerenciador de dependências;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NPM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 O </a:t>
            </a:r>
            <a:r>
              <a:rPr b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Yarn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são os principais gerenciadores, iremos usar o </a:t>
            </a:r>
            <a:r>
              <a:rPr b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Yarn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Ele permite a fácil instalação de código externo.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 controle de versão do nosso código.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06140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III</a:t>
            </a:r>
            <a:endParaRPr b="0" sz="1200"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vamos precisar ? </a:t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791850" y="1856175"/>
            <a:ext cx="76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699750" y="1616350"/>
            <a:ext cx="780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Yarn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- Para controlar nossas dependencias;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React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- Para construirmos a aplicação;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Create-react-app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- Para iniciarmos o projeto do jeito mais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prático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Digitar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“Hello World”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para testar a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aplicação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Instalando o Yarn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791850" y="1856175"/>
            <a:ext cx="76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699750" y="1616350"/>
            <a:ext cx="7808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Rode o comando no terminal: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--global yarn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Para testar a instalação: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yarn --version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Inicializando o React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727650" y="1898350"/>
            <a:ext cx="78087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Rodar o comando no terminal: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npx create-react-app nome-do-meu-app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Abrir no VS Code a nova pasta criada;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Rodar o comando no terminal: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yarn start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Obs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 Esses comandos não tem permissão de execução no 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PowerShell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em caso de erro utilize o </a:t>
            </a:r>
            <a:r>
              <a:rPr b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CMD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9397700" y="-3338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791850" y="1436650"/>
            <a:ext cx="78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Criando a primeira aplicação em React: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Testando a aplicação</a:t>
            </a:r>
            <a:endParaRPr/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727650" y="1898350"/>
            <a:ext cx="780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Abrir a aplicação no navegador;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Testar uma alteração mudando o texto do arquivo “src/App.js”;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Salve e veja sua modificação;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 divirta muito codando; (</a:t>
            </a:r>
            <a:r>
              <a:rPr b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Importante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9397700" y="-3338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instalar!</a:t>
            </a:r>
            <a:endParaRPr/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22450"/>
            <a:ext cx="69354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Intro ao Front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Conceitos Iniciais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Setup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388800"/>
            <a:ext cx="6935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Indice: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014" y="293625"/>
            <a:ext cx="625397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061400" y="8784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ao Front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</a:t>
            </a:r>
            <a:endParaRPr b="0" sz="12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front-end?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27650" y="1509750"/>
            <a:ext cx="780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Front-end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é a parte da aplicação ou site que interage com o usuário.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Tudo que vimos até agora é considerado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Normalmente 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Back-End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é a parte onde ficam a lógica e os dados armazenados pela aplicação. 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latin typeface="Lato"/>
                <a:ea typeface="Lato"/>
                <a:cs typeface="Lato"/>
                <a:sym typeface="Lato"/>
              </a:rPr>
              <a:t>(Que veremos com mais detalhes no futuro)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 vs Servidor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27650" y="2022650"/>
            <a:ext cx="7688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Server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pode ser: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Onde os dados ficam armazenados;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back-end;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Quem recebe as requisições;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Client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pode ser: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dispositivo onde 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usuário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está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(PC, Smartphone, Navegador)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;</a:t>
            </a:r>
            <a:endParaRPr i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front-end;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Quem envia as requisições;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727650" y="1465325"/>
            <a:ext cx="78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Servidor é quem serve e cliente é quem consome. </a:t>
            </a:r>
            <a:endParaRPr b="1" i="1"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Mergulhando em Front-End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727800" y="1971450"/>
            <a:ext cx="7688400" cy="1200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Veremos agora abordagens diferentes que podemos ter no </a:t>
            </a:r>
            <a:r>
              <a:rPr lang="en" sz="2200">
                <a:solidFill>
                  <a:schemeClr val="accent3"/>
                </a:solidFill>
              </a:rPr>
              <a:t>Front</a:t>
            </a:r>
            <a:r>
              <a:rPr b="0" lang="en" sz="2200"/>
              <a:t>. 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Em relação a </a:t>
            </a:r>
            <a:r>
              <a:rPr b="0" lang="en" sz="2200">
                <a:solidFill>
                  <a:schemeClr val="accent2"/>
                </a:solidFill>
              </a:rPr>
              <a:t>renderização,</a:t>
            </a:r>
            <a:r>
              <a:rPr b="0" lang="en" sz="2200"/>
              <a:t> </a:t>
            </a:r>
            <a:r>
              <a:rPr b="0" lang="en" sz="2200">
                <a:solidFill>
                  <a:schemeClr val="accent2"/>
                </a:solidFill>
              </a:rPr>
              <a:t>paginação </a:t>
            </a:r>
            <a:r>
              <a:rPr b="0" lang="en" sz="2200">
                <a:solidFill>
                  <a:schemeClr val="dk1"/>
                </a:solidFill>
              </a:rPr>
              <a:t>e</a:t>
            </a:r>
            <a:r>
              <a:rPr b="0" lang="en" sz="2200">
                <a:solidFill>
                  <a:schemeClr val="accent2"/>
                </a:solidFill>
              </a:rPr>
              <a:t> frameworks</a:t>
            </a:r>
            <a:r>
              <a:rPr b="0" lang="en" sz="2200"/>
              <a:t>.</a:t>
            </a:r>
            <a:endParaRPr b="0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enderização 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727650" y="1371150"/>
            <a:ext cx="780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Temos algumas variações em relação 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render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podendo ser: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Server Side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rendering: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Onde o servidor retorna um HTML pronto para ser exibido;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Client Side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rendering: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Onde o cliente processa tudo antes de ser exibido;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Paginação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727650" y="1509750"/>
            <a:ext cx="780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Como controlamos as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paginas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SPA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(Single Page Application):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site possui uma 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única página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em que seu conteúdo é modificado durante a navegação;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MPA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(Multi Page Application):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site possui 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múltiplas páginas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que são acessadas durante a navegação;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 &amp;&amp; Bibliotecas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727650" y="1509750"/>
            <a:ext cx="7808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São ferramentas/moldes feitos por outros programadores para facilitar nossa vida;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Os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frameworks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são robustos e nos apresentam uma nova forma de pensar e programar;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Enquanto as 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bibliotecas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apresentam pequenas facilidades de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código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sem muito impacto na nossa forma de trabalho;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Existem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milhares de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frameworks de front-end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por ai, cada um à sua maneira, busca facilitar o desenvolvimento aplicações;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koni Theme">
  <a:themeElements>
    <a:clrScheme name="Streamline">
      <a:dk1>
        <a:srgbClr val="3F3F3F"/>
      </a:dk1>
      <a:lt1>
        <a:srgbClr val="FFFFFF"/>
      </a:lt1>
      <a:dk2>
        <a:srgbClr val="1A1A1A"/>
      </a:dk2>
      <a:lt2>
        <a:srgbClr val="CCCCCC"/>
      </a:lt2>
      <a:accent1>
        <a:srgbClr val="595959"/>
      </a:accent1>
      <a:accent2>
        <a:srgbClr val="388E3C"/>
      </a:accent2>
      <a:accent3>
        <a:srgbClr val="FF7150"/>
      </a:accent3>
      <a:accent4>
        <a:srgbClr val="3F51B5"/>
      </a:accent4>
      <a:accent5>
        <a:srgbClr val="BC143C"/>
      </a:accent5>
      <a:accent6>
        <a:srgbClr val="D6503A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