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af243c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af243c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8e36a4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8e36a4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8e36a40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8e36a40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ab6618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ab6618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9f7952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9f7952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8e36a4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8e36a4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15aacf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15aacf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a9129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da9129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6ac3c3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6ac3c3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1b765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1b765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dcd3c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dcd3c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1b765b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1b765b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1b765b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1b765b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11b765b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11b765b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11b765b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11b765b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11b765b3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11b765b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fcf30014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fcf30014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10e8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10e8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0e8a7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0e8a7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9ece10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a9ece10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8e36a4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8e36a4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8e36a4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8e36a4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9ece10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9ece10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6ac3c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6ac3c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koni.glob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9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Imersão Desenvolvimento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054275"/>
            <a:ext cx="7688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Taylane Brandão 			Renan Verissimo 			Laion Luiz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2635650" y="3014050"/>
            <a:ext cx="387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Modulo II - Dia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791850" y="1856175"/>
            <a:ext cx="762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Imagine pequenos blocos que nos permitem construir coisas maiores, esses são nossos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botão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texto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podemos reaproveitar esses itens agilizando o desenvolvimento.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Lembrando sempre de criar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componentes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abtratos.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475" y="750"/>
            <a:ext cx="3004525" cy="16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57500"/>
            <a:ext cx="2586000" cy="2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Atenção!!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91850" y="1856175"/>
            <a:ext cx="7624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Existem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DUAS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sintaxes de React: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Funcional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Orientada a objetos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Nós vamos aprender a mais recente e recomendada, a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Funcional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Lembre-se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sempre de conferir a sintaxe quando for pesquisar um código na internet.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50" y="648175"/>
            <a:ext cx="39400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Anatomia de um Componente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791850" y="1856175"/>
            <a:ext cx="762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estrutura de um componente é normalmente composta por: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Uma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função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JavaScript;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Parametros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Props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Retornam uma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composição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visual;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00" y="3153971"/>
            <a:ext cx="3361875" cy="19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91850" y="1856175"/>
            <a:ext cx="762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React renderiza 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da pagina usando a função render().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Neste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podemos ler as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do componente.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313750" y="3241900"/>
            <a:ext cx="4516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render() {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&gt;Olá, {nome}&lt;/</a:t>
            </a:r>
            <a:r>
              <a:rPr b="1" lang="en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¿¿¿ Props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791850" y="1856175"/>
            <a:ext cx="762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Props são propriedades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transmitidas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entre os componentes.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Podem ser de qualquer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tipo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Permitem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enviar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dados do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pai para o filho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Componentes na pratica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4005750" y="1324550"/>
            <a:ext cx="44106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ComponenteOla(props)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&gt;Olá, {props.nome}&lt;/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App()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ComponenteOla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Laion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ComponenteOla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Katreque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ComponenteOla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Taylane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727650" y="1324550"/>
            <a:ext cx="4108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//Aqui definimos o componente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//Aqui utilizamos ele </a:t>
            </a: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várias</a:t>
            </a: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vezes no app</a:t>
            </a:r>
            <a:endParaRPr b="1"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791850" y="1856175"/>
            <a:ext cx="7624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Vamos precisar importar o que for ser utilizado naquele arquivo;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importação é feita no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início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 cada arquivo;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Ela funciona de forma similar a tag &lt;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&gt; do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727800" y="2752150"/>
            <a:ext cx="768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transformar o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JSX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criado anteriormente em um componente;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reutilize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 varias vezes;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omponentes++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III</a:t>
            </a:r>
            <a:endParaRPr b="0" sz="1200"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759750" y="1240450"/>
            <a:ext cx="7624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Os eventos em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React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são um pouco diferentes do que nós estamos acostumados.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classico:</a:t>
            </a:r>
            <a:br>
              <a:rPr b="1" lang="en" sz="1800">
                <a:latin typeface="Lato"/>
                <a:ea typeface="Lato"/>
                <a:cs typeface="Lato"/>
                <a:sym typeface="Lato"/>
              </a:rPr>
            </a:br>
            <a:br>
              <a:rPr b="1" lang="en" sz="1800">
                <a:latin typeface="Lato"/>
                <a:ea typeface="Lato"/>
                <a:cs typeface="Lato"/>
                <a:sym typeface="Lato"/>
              </a:rPr>
            </a:br>
            <a:br>
              <a:rPr b="1" lang="en" sz="1800">
                <a:latin typeface="Lato"/>
                <a:ea typeface="Lato"/>
                <a:cs typeface="Lato"/>
                <a:sym typeface="Lato"/>
              </a:rPr>
            </a:br>
            <a:br>
              <a:rPr b="1" lang="en" sz="1800">
                <a:latin typeface="Lato"/>
                <a:ea typeface="Lato"/>
                <a:cs typeface="Lato"/>
                <a:sym typeface="Lato"/>
              </a:rPr>
            </a:b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1952550" y="2412775"/>
            <a:ext cx="523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b="1"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ligarLuzes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()"&gt;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Liga as luzes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b="1"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={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ligarLuzes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Liga as luzes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69354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JSX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Componentes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E mais componentes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388800"/>
            <a:ext cx="6935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Indice: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759750" y="1265750"/>
            <a:ext cx="762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Podemos criar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Forms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da maneira que estamos acostumados.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Mas e na hora de pegar o valor dos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inputs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?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Podemos fazer de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duas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formas: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Usar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Eventos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 funções para capturar o valor que foi mudado;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Usar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Hooks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(Conceito que veremos no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próximo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);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ATENÇÃO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Devemos evitar interagir diretamente com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DOM.</a:t>
            </a:r>
            <a:endParaRPr b="1"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cadastro de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 permitir digitar um nome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possuir um botão de 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alvar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e Esconder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759750" y="1265750"/>
            <a:ext cx="76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Nós já sabemos mudar a visibilidade dos elementos usando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React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fornece mais uma forma de fazer isso: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451550" y="2558750"/>
            <a:ext cx="624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{expressão &amp;&amp;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componente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Assim eu mostro ou não o componente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componente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759750" y="1265750"/>
            <a:ext cx="762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Lembra dos nosso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?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se quisermos mostrar todos aqueles dados em tela?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Podemos usar 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uma função que itera por todo o array,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item à item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usando uma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Arrow Function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972300" y="3389750"/>
            <a:ext cx="719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array= [conteudo do array];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elementosCriados = array.map((itemDoArray) =&gt;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&gt;{itemDoArray}&lt;/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727800" y="2752150"/>
            <a:ext cx="76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array de numeros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Criar um p para cada elemento;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não aparece se o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ímpar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14" y="293625"/>
            <a:ext cx="62539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61400" y="8784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</a:t>
            </a:r>
            <a:endParaRPr b="0" sz="12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</a:t>
            </a:r>
            <a:r>
              <a:rPr lang="en">
                <a:solidFill>
                  <a:schemeClr val="accent5"/>
                </a:solidFill>
              </a:rPr>
              <a:t>JSX</a:t>
            </a:r>
            <a:r>
              <a:rPr lang="en"/>
              <a:t>?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7650" y="1509750"/>
            <a:ext cx="780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Imagine que um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meio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 meio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== </a:t>
            </a:r>
            <a:r>
              <a:rPr b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JSX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Exemplo: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813050" y="2465350"/>
            <a:ext cx="5637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const nav = (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"&gt;Início&lt;/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"&gt;Sobre&lt;/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"&gt;Contato&lt;/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b="1"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875" y="577375"/>
            <a:ext cx="15811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 </a:t>
            </a:r>
            <a:r>
              <a:rPr lang="en"/>
              <a:t>modularizado</a:t>
            </a:r>
            <a:r>
              <a:rPr lang="en"/>
              <a:t> ?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27650" y="1509750"/>
            <a:ext cx="780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Dessa forma podemos usar nossas funções para retornar um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inteiro.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Aumenta a legibilidade do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código.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Facilita nossa vida na hora de criar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sem precisar manipular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DOM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diretamente.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Além disso, nos dá de brinde o modelo de desenvolvimento orientado a 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Alguns exemplos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67650" y="1243913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Criar um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436300" y="1611513"/>
            <a:ext cx="427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=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&gt;Hello, {name}&lt;/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67650" y="2004063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Usando 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retorno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de uma função: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436300" y="2418538"/>
            <a:ext cx="4930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= (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&gt;O retorno é: {funcao(parametro)}!&lt;/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436300" y="3657575"/>
            <a:ext cx="413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condicional(parametro)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(expressao) {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&gt;Hello!&lt;/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&gt;Bye!&lt;/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727650" y="3195875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Usando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condicionais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57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Lidando com atributos no </a:t>
            </a:r>
            <a:r>
              <a:rPr lang="en">
                <a:solidFill>
                  <a:schemeClr val="accent6"/>
                </a:solidFill>
              </a:rPr>
              <a:t>JSX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67650" y="1534700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Como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27650" y="1996400"/>
            <a:ext cx="8160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=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35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https://akoni.global/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"&gt;O APRENDIZADO TRANSFORMA&lt;/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801600" y="3033450"/>
            <a:ext cx="533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element = &lt;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img </a:t>
            </a:r>
            <a:r>
              <a:rPr b="1"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={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variavelCaminho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}&gt;&lt;/</a:t>
            </a:r>
            <a:r>
              <a:rPr b="1"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b="1"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b="1"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67650" y="2571750"/>
            <a:ext cx="78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iterpolação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7800" y="1575925"/>
            <a:ext cx="7688400" cy="99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É hora de codar!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27800" y="2752150"/>
            <a:ext cx="768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Explore essa nova sintaxe, criando algumas 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&lt;div&gt;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&lt;p&gt;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 outros elementos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Não se esqueça do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Hello World</a:t>
            </a: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!!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250" y="1549025"/>
            <a:ext cx="1002700" cy="1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061400" y="85722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Parte II</a:t>
            </a:r>
            <a:endParaRPr b="0" sz="1200"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koni Theme">
  <a:themeElements>
    <a:clrScheme name="Streamline">
      <a:dk1>
        <a:srgbClr val="3F3F3F"/>
      </a:dk1>
      <a:lt1>
        <a:srgbClr val="FFFFFF"/>
      </a:lt1>
      <a:dk2>
        <a:srgbClr val="1A1A1A"/>
      </a:dk2>
      <a:lt2>
        <a:srgbClr val="CCCCCC"/>
      </a:lt2>
      <a:accent1>
        <a:srgbClr val="595959"/>
      </a:accent1>
      <a:accent2>
        <a:srgbClr val="388E3C"/>
      </a:accent2>
      <a:accent3>
        <a:srgbClr val="FF7150"/>
      </a:accent3>
      <a:accent4>
        <a:srgbClr val="3F51B5"/>
      </a:accent4>
      <a:accent5>
        <a:srgbClr val="BC143C"/>
      </a:accent5>
      <a:accent6>
        <a:srgbClr val="D6503A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