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6ac3c3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6ac3c3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601e2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3601e2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601e27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601e27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601e27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601e27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601e27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3601e27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601e27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601e27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23f6f4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23f6f4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23f6f4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23f6f4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601e27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601e27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cf30014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fcf30014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dcd3c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dcd3c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0e8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10e8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0e8a7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0e8a7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23f6f4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23f6f4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1b765c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1b765c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601e27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3601e27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1b765c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1b765c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9ece10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9ece10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9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Imersão Desenvolvimento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054275"/>
            <a:ext cx="7688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Taylane Brandão 			Renan Verissimo 			Laion Luiz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2635650" y="3014050"/>
            <a:ext cx="38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Modulo II - Dia 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Voltando aos formularios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727650" y="1509750"/>
            <a:ext cx="780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Imagine que temos um input e queremos obter o valor dele.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Como fazer isso se não podemos acessar o DOM diretamente 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Utilizando os hooks para atribuir e modificar o valor do input.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738050" y="3079650"/>
            <a:ext cx="5667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={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variavelValor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onChange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={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setVariavelValor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727800" y="2752150"/>
            <a:ext cx="768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abaixo-assinado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 as seguintes funções: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 salvar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cpf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 pessoa que assinar.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 ser possível encontrar certo assinante pelo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cpf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Carregando…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727650" y="1509750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Telas de carregamento, apesar de irritantes, são extremamente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úteis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Enquanto mostramos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Loading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podemos terminar de processar informações, popular a tela, fazer uma requisição ao backend e etc…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Como até então nós não fazemos tarefas tão lentas, vamos usar a função de c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ontagem regressiva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atrasar um pouco as coisas: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082550" y="3633750"/>
            <a:ext cx="697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meuTimeout = setTimeout(minhaFuncao, tempoEmMilisegundos);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900" y="348725"/>
            <a:ext cx="1742012" cy="1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uma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guardar se a tela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carregando ou não;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 </a:t>
            </a:r>
            <a:r>
              <a:rPr b="1" i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timeout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altere essa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ao fim de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segundos;</a:t>
            </a:r>
            <a:b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Exiba um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indicando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carregamento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727650" y="1509750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Usado para manter um “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Contexto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”;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Facilita a transmissão de dados entre os componentes;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Dipara um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render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sempre que o valor for alterado;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506900" y="3633750"/>
            <a:ext cx="6130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const { </a:t>
            </a:r>
            <a:r>
              <a:rPr b="1" lang="en" sz="13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variavelContext 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=</a:t>
            </a:r>
            <a:r>
              <a:rPr b="1" lang="en" sz="13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React.createContext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const </a:t>
            </a:r>
            <a:r>
              <a:rPr b="1" lang="en" sz="13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variavel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13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useContext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5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variavelContext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727800" y="2752150"/>
            <a:ext cx="76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recriar nossa calculadora no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14" y="293625"/>
            <a:ext cx="62539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69354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Hooks 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Hooks II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Pratica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388800"/>
            <a:ext cx="6935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Indice: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61400" y="8784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</a:t>
            </a:r>
            <a:endParaRPr b="0" sz="1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Afinal, o que são Hooks ???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7650" y="1509750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Eles foram introduzidos no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React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para facilitar nossa vida.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Permitem o gerenciamento de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Além de ajudar na comunicação entre os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 com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São uma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espécie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função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especial dentro de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875" y="577375"/>
            <a:ext cx="15811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Lembrete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67650" y="2340900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Precisamos </a:t>
            </a:r>
            <a:r>
              <a:rPr b="1" i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sempre </a:t>
            </a: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importar os </a:t>
            </a:r>
            <a:r>
              <a:rPr b="1" i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Hooks </a:t>
            </a: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que vão ser utilizados.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27650" y="1509750"/>
            <a:ext cx="780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Permite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gerenciamento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estado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de um componente.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Guardando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Obtendo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Gravando 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634250" y="2517975"/>
            <a:ext cx="587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[variavel, setVariavel] = useState(</a:t>
            </a:r>
            <a:r>
              <a:rPr b="1"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valorInicial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696100" y="3345300"/>
            <a:ext cx="3751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&gt;{variavel}&lt;/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72000" y="417262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setVariavel(valor);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variavel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useState();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Atribua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um valor a ela (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qualquer tipo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Mostre em tela essa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variavel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27650" y="1509750"/>
            <a:ext cx="7808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Permite capturar acontecimentos (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efeitos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 da aplicação.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Executar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efeitos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secundários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Rodando toda vez que o componente faz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Rodando na primeira vez que o componente faz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644050" y="3012125"/>
            <a:ext cx="3855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//Codigo executado em todo render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398650" y="4161850"/>
            <a:ext cx="4346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//Codigo executado no primeiro render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},[]);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fazer um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Contador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Crie um botão que incremente o estado do contador.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Mostre em tela esse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Contador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koni Theme">
  <a:themeElements>
    <a:clrScheme name="Streamline">
      <a:dk1>
        <a:srgbClr val="3F3F3F"/>
      </a:dk1>
      <a:lt1>
        <a:srgbClr val="FFFFFF"/>
      </a:lt1>
      <a:dk2>
        <a:srgbClr val="1A1A1A"/>
      </a:dk2>
      <a:lt2>
        <a:srgbClr val="CCCCCC"/>
      </a:lt2>
      <a:accent1>
        <a:srgbClr val="595959"/>
      </a:accent1>
      <a:accent2>
        <a:srgbClr val="388E3C"/>
      </a:accent2>
      <a:accent3>
        <a:srgbClr val="FF7150"/>
      </a:accent3>
      <a:accent4>
        <a:srgbClr val="3F51B5"/>
      </a:accent4>
      <a:accent5>
        <a:srgbClr val="BC143C"/>
      </a:accent5>
      <a:accent6>
        <a:srgbClr val="D6503A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